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4"/>
  </p:notesMasterIdLst>
  <p:handoutMasterIdLst>
    <p:handoutMasterId r:id="rId15"/>
  </p:handoutMasterIdLst>
  <p:sldIdLst>
    <p:sldId id="256" r:id="rId5"/>
    <p:sldId id="259" r:id="rId6"/>
    <p:sldId id="268" r:id="rId7"/>
    <p:sldId id="287" r:id="rId8"/>
    <p:sldId id="286" r:id="rId9"/>
    <p:sldId id="288" r:id="rId10"/>
    <p:sldId id="289" r:id="rId11"/>
    <p:sldId id="290" r:id="rId12"/>
    <p:sldId id="284" r:id="rId13"/>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pos="650" userDrawn="1">
          <p15:clr>
            <a:srgbClr val="A4A3A4"/>
          </p15:clr>
        </p15:guide>
        <p15:guide id="4" pos="14709" userDrawn="1">
          <p15:clr>
            <a:srgbClr val="A4A3A4"/>
          </p15:clr>
        </p15:guide>
        <p15:guide id="5" orient="horz" pos="556" userDrawn="1">
          <p15:clr>
            <a:srgbClr val="A4A3A4"/>
          </p15:clr>
        </p15:guide>
        <p15:guide id="6" pos="750" userDrawn="1">
          <p15:clr>
            <a:srgbClr val="A4A3A4"/>
          </p15:clr>
        </p15:guide>
        <p15:guide id="7" orient="horz" pos="25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541E"/>
    <a:srgbClr val="646362"/>
    <a:srgbClr val="DBDBDB"/>
    <a:srgbClr val="494949"/>
    <a:srgbClr val="212121"/>
    <a:srgbClr val="D5C5BE"/>
    <a:srgbClr val="A9B4B7"/>
    <a:srgbClr val="FFFFFF"/>
    <a:srgbClr val="DACC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E0F56-86C3-4C45-840D-C469DCACD38C}" v="43" dt="2020-10-28T11:49:22.6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6"/>
    <p:restoredTop sz="94710"/>
  </p:normalViewPr>
  <p:slideViewPr>
    <p:cSldViewPr snapToGrid="0">
      <p:cViewPr varScale="1">
        <p:scale>
          <a:sx n="62" d="100"/>
          <a:sy n="62" d="100"/>
        </p:scale>
        <p:origin x="824" y="200"/>
      </p:cViewPr>
      <p:guideLst>
        <p:guide orient="horz" pos="4320"/>
        <p:guide pos="7680"/>
        <p:guide pos="650"/>
        <p:guide pos="14709"/>
        <p:guide orient="horz" pos="556"/>
        <p:guide pos="750"/>
        <p:guide orient="horz" pos="2551"/>
      </p:guideLst>
    </p:cSldViewPr>
  </p:slideViewPr>
  <p:outlineViewPr>
    <p:cViewPr>
      <p:scale>
        <a:sx n="33" d="100"/>
        <a:sy n="33" d="100"/>
      </p:scale>
      <p:origin x="0" y="-2680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yat Ghebremichael" userId="6c0c6f9b-4512-434c-a27c-11b8c388e691" providerId="ADAL" clId="{C90E0F56-86C3-4C45-840D-C469DCACD38C}"/>
    <pc:docChg chg="undo custSel addSld delSld modSld">
      <pc:chgData name="Niyat Ghebremichael" userId="6c0c6f9b-4512-434c-a27c-11b8c388e691" providerId="ADAL" clId="{C90E0F56-86C3-4C45-840D-C469DCACD38C}" dt="2020-10-28T11:48:23.841" v="274" actId="20577"/>
      <pc:docMkLst>
        <pc:docMk/>
      </pc:docMkLst>
      <pc:sldChg chg="delSp modSp mod">
        <pc:chgData name="Niyat Ghebremichael" userId="6c0c6f9b-4512-434c-a27c-11b8c388e691" providerId="ADAL" clId="{C90E0F56-86C3-4C45-840D-C469DCACD38C}" dt="2020-10-27T15:28:09.582" v="82" actId="478"/>
        <pc:sldMkLst>
          <pc:docMk/>
          <pc:sldMk cId="3282128098" sldId="256"/>
        </pc:sldMkLst>
        <pc:spChg chg="mod">
          <ac:chgData name="Niyat Ghebremichael" userId="6c0c6f9b-4512-434c-a27c-11b8c388e691" providerId="ADAL" clId="{C90E0F56-86C3-4C45-840D-C469DCACD38C}" dt="2020-10-27T15:12:10.113" v="4" actId="20577"/>
          <ac:spMkLst>
            <pc:docMk/>
            <pc:sldMk cId="3282128098" sldId="256"/>
            <ac:spMk id="2" creationId="{E982BC60-71CE-1141-944E-33652D56E254}"/>
          </ac:spMkLst>
        </pc:spChg>
        <pc:spChg chg="del mod">
          <ac:chgData name="Niyat Ghebremichael" userId="6c0c6f9b-4512-434c-a27c-11b8c388e691" providerId="ADAL" clId="{C90E0F56-86C3-4C45-840D-C469DCACD38C}" dt="2020-10-27T15:28:09.582" v="82" actId="478"/>
          <ac:spMkLst>
            <pc:docMk/>
            <pc:sldMk cId="3282128098" sldId="256"/>
            <ac:spMk id="3" creationId="{F25CAE14-751A-3B41-A611-D90E26CA1B8C}"/>
          </ac:spMkLst>
        </pc:spChg>
      </pc:sldChg>
      <pc:sldChg chg="del">
        <pc:chgData name="Niyat Ghebremichael" userId="6c0c6f9b-4512-434c-a27c-11b8c388e691" providerId="ADAL" clId="{C90E0F56-86C3-4C45-840D-C469DCACD38C}" dt="2020-10-27T15:16:48.440" v="13" actId="2696"/>
        <pc:sldMkLst>
          <pc:docMk/>
          <pc:sldMk cId="84946492" sldId="258"/>
        </pc:sldMkLst>
      </pc:sldChg>
      <pc:sldChg chg="modSp mod">
        <pc:chgData name="Niyat Ghebremichael" userId="6c0c6f9b-4512-434c-a27c-11b8c388e691" providerId="ADAL" clId="{C90E0F56-86C3-4C45-840D-C469DCACD38C}" dt="2020-10-27T15:32:04.196" v="159" actId="20577"/>
        <pc:sldMkLst>
          <pc:docMk/>
          <pc:sldMk cId="3797611790" sldId="259"/>
        </pc:sldMkLst>
        <pc:spChg chg="mod">
          <ac:chgData name="Niyat Ghebremichael" userId="6c0c6f9b-4512-434c-a27c-11b8c388e691" providerId="ADAL" clId="{C90E0F56-86C3-4C45-840D-C469DCACD38C}" dt="2020-10-27T15:16:43.078" v="12" actId="20577"/>
          <ac:spMkLst>
            <pc:docMk/>
            <pc:sldMk cId="3797611790" sldId="259"/>
            <ac:spMk id="2" creationId="{30D11127-5F82-6B4D-BEDD-8E5E45DBAB86}"/>
          </ac:spMkLst>
        </pc:spChg>
        <pc:spChg chg="mod">
          <ac:chgData name="Niyat Ghebremichael" userId="6c0c6f9b-4512-434c-a27c-11b8c388e691" providerId="ADAL" clId="{C90E0F56-86C3-4C45-840D-C469DCACD38C}" dt="2020-10-27T15:32:04.196" v="159" actId="20577"/>
          <ac:spMkLst>
            <pc:docMk/>
            <pc:sldMk cId="3797611790" sldId="259"/>
            <ac:spMk id="4" creationId="{06BF8B83-DB03-3642-A668-FDAECA0BE076}"/>
          </ac:spMkLst>
        </pc:spChg>
      </pc:sldChg>
      <pc:sldChg chg="modSp mod">
        <pc:chgData name="Niyat Ghebremichael" userId="6c0c6f9b-4512-434c-a27c-11b8c388e691" providerId="ADAL" clId="{C90E0F56-86C3-4C45-840D-C469DCACD38C}" dt="2020-10-28T11:25:17.731" v="176" actId="2710"/>
        <pc:sldMkLst>
          <pc:docMk/>
          <pc:sldMk cId="95573562" sldId="268"/>
        </pc:sldMkLst>
        <pc:spChg chg="mod">
          <ac:chgData name="Niyat Ghebremichael" userId="6c0c6f9b-4512-434c-a27c-11b8c388e691" providerId="ADAL" clId="{C90E0F56-86C3-4C45-840D-C469DCACD38C}" dt="2020-10-27T15:17:05.973" v="14"/>
          <ac:spMkLst>
            <pc:docMk/>
            <pc:sldMk cId="95573562" sldId="268"/>
            <ac:spMk id="3" creationId="{076AF0EA-06F1-1248-B8E6-15BF8A826C06}"/>
          </ac:spMkLst>
        </pc:spChg>
        <pc:spChg chg="mod">
          <ac:chgData name="Niyat Ghebremichael" userId="6c0c6f9b-4512-434c-a27c-11b8c388e691" providerId="ADAL" clId="{C90E0F56-86C3-4C45-840D-C469DCACD38C}" dt="2020-10-28T11:25:17.731" v="176" actId="2710"/>
          <ac:spMkLst>
            <pc:docMk/>
            <pc:sldMk cId="95573562" sldId="268"/>
            <ac:spMk id="13" creationId="{B5AD8AFC-A7BA-9941-92F8-E39C55EC71AF}"/>
          </ac:spMkLst>
        </pc:spChg>
      </pc:sldChg>
      <pc:sldChg chg="modSp mod">
        <pc:chgData name="Niyat Ghebremichael" userId="6c0c6f9b-4512-434c-a27c-11b8c388e691" providerId="ADAL" clId="{C90E0F56-86C3-4C45-840D-C469DCACD38C}" dt="2020-10-28T11:48:23.841" v="274" actId="20577"/>
        <pc:sldMkLst>
          <pc:docMk/>
          <pc:sldMk cId="1269874552" sldId="284"/>
        </pc:sldMkLst>
        <pc:spChg chg="mod">
          <ac:chgData name="Niyat Ghebremichael" userId="6c0c6f9b-4512-434c-a27c-11b8c388e691" providerId="ADAL" clId="{C90E0F56-86C3-4C45-840D-C469DCACD38C}" dt="2020-10-28T11:48:23.841" v="274" actId="20577"/>
          <ac:spMkLst>
            <pc:docMk/>
            <pc:sldMk cId="1269874552" sldId="284"/>
            <ac:spMk id="9" creationId="{365B64D3-E9F8-374B-AD72-534E6974C064}"/>
          </ac:spMkLst>
        </pc:spChg>
      </pc:sldChg>
      <pc:sldChg chg="addSp delSp modSp mod modClrScheme chgLayout">
        <pc:chgData name="Niyat Ghebremichael" userId="6c0c6f9b-4512-434c-a27c-11b8c388e691" providerId="ADAL" clId="{C90E0F56-86C3-4C45-840D-C469DCACD38C}" dt="2020-10-28T11:26:09.460" v="183" actId="478"/>
        <pc:sldMkLst>
          <pc:docMk/>
          <pc:sldMk cId="979014067" sldId="286"/>
        </pc:sldMkLst>
        <pc:spChg chg="mod ord">
          <ac:chgData name="Niyat Ghebremichael" userId="6c0c6f9b-4512-434c-a27c-11b8c388e691" providerId="ADAL" clId="{C90E0F56-86C3-4C45-840D-C469DCACD38C}" dt="2020-10-28T11:25:57.804" v="180" actId="700"/>
          <ac:spMkLst>
            <pc:docMk/>
            <pc:sldMk cId="979014067" sldId="286"/>
            <ac:spMk id="3" creationId="{4A35E290-FEAB-0645-BB69-F51BCD6B074E}"/>
          </ac:spMkLst>
        </pc:spChg>
        <pc:spChg chg="add del mod">
          <ac:chgData name="Niyat Ghebremichael" userId="6c0c6f9b-4512-434c-a27c-11b8c388e691" providerId="ADAL" clId="{C90E0F56-86C3-4C45-840D-C469DCACD38C}" dt="2020-10-28T11:23:33.037" v="161" actId="931"/>
          <ac:spMkLst>
            <pc:docMk/>
            <pc:sldMk cId="979014067" sldId="286"/>
            <ac:spMk id="4" creationId="{E725C741-41C2-684A-B985-A83F5BC92100}"/>
          </ac:spMkLst>
        </pc:spChg>
        <pc:spChg chg="add del mod ord">
          <ac:chgData name="Niyat Ghebremichael" userId="6c0c6f9b-4512-434c-a27c-11b8c388e691" providerId="ADAL" clId="{C90E0F56-86C3-4C45-840D-C469DCACD38C}" dt="2020-10-28T11:26:09.460" v="183" actId="478"/>
          <ac:spMkLst>
            <pc:docMk/>
            <pc:sldMk cId="979014067" sldId="286"/>
            <ac:spMk id="7" creationId="{39D5268D-894F-5D4E-AE77-C5A1C632A580}"/>
          </ac:spMkLst>
        </pc:spChg>
        <pc:spChg chg="add mod ord">
          <ac:chgData name="Niyat Ghebremichael" userId="6c0c6f9b-4512-434c-a27c-11b8c388e691" providerId="ADAL" clId="{C90E0F56-86C3-4C45-840D-C469DCACD38C}" dt="2020-10-28T11:26:07.599" v="182"/>
          <ac:spMkLst>
            <pc:docMk/>
            <pc:sldMk cId="979014067" sldId="286"/>
            <ac:spMk id="8" creationId="{DE5C67BD-DB9B-E349-A0D1-D46AD04D16A2}"/>
          </ac:spMkLst>
        </pc:spChg>
        <pc:spChg chg="mod ord">
          <ac:chgData name="Niyat Ghebremichael" userId="6c0c6f9b-4512-434c-a27c-11b8c388e691" providerId="ADAL" clId="{C90E0F56-86C3-4C45-840D-C469DCACD38C}" dt="2020-10-28T11:26:05.582" v="181" actId="21"/>
          <ac:spMkLst>
            <pc:docMk/>
            <pc:sldMk cId="979014067" sldId="286"/>
            <ac:spMk id="10" creationId="{FA6B8DB7-9E77-CD4F-AF3D-D14B045766F4}"/>
          </ac:spMkLst>
        </pc:spChg>
        <pc:picChg chg="add mod ord modCrop">
          <ac:chgData name="Niyat Ghebremichael" userId="6c0c6f9b-4512-434c-a27c-11b8c388e691" providerId="ADAL" clId="{C90E0F56-86C3-4C45-840D-C469DCACD38C}" dt="2020-10-28T11:25:57.804" v="180" actId="700"/>
          <ac:picMkLst>
            <pc:docMk/>
            <pc:sldMk cId="979014067" sldId="286"/>
            <ac:picMk id="6" creationId="{40D73097-73E7-634D-8E3F-2EFBF92667E7}"/>
          </ac:picMkLst>
        </pc:picChg>
        <pc:picChg chg="del">
          <ac:chgData name="Niyat Ghebremichael" userId="6c0c6f9b-4512-434c-a27c-11b8c388e691" providerId="ADAL" clId="{C90E0F56-86C3-4C45-840D-C469DCACD38C}" dt="2020-10-28T11:23:00.012" v="160" actId="478"/>
          <ac:picMkLst>
            <pc:docMk/>
            <pc:sldMk cId="979014067" sldId="286"/>
            <ac:picMk id="14" creationId="{048437F1-0234-5843-B3FD-FBD84FA1A4DC}"/>
          </ac:picMkLst>
        </pc:picChg>
      </pc:sldChg>
      <pc:sldChg chg="addSp delSp modSp mod">
        <pc:chgData name="Niyat Ghebremichael" userId="6c0c6f9b-4512-434c-a27c-11b8c388e691" providerId="ADAL" clId="{C90E0F56-86C3-4C45-840D-C469DCACD38C}" dt="2020-10-28T11:25:26.927" v="177" actId="2710"/>
        <pc:sldMkLst>
          <pc:docMk/>
          <pc:sldMk cId="827266360" sldId="287"/>
        </pc:sldMkLst>
        <pc:spChg chg="mod">
          <ac:chgData name="Niyat Ghebremichael" userId="6c0c6f9b-4512-434c-a27c-11b8c388e691" providerId="ADAL" clId="{C90E0F56-86C3-4C45-840D-C469DCACD38C}" dt="2020-10-27T15:18:38.440" v="39"/>
          <ac:spMkLst>
            <pc:docMk/>
            <pc:sldMk cId="827266360" sldId="287"/>
            <ac:spMk id="3" creationId="{076AF0EA-06F1-1248-B8E6-15BF8A826C06}"/>
          </ac:spMkLst>
        </pc:spChg>
        <pc:spChg chg="add del mod">
          <ac:chgData name="Niyat Ghebremichael" userId="6c0c6f9b-4512-434c-a27c-11b8c388e691" providerId="ADAL" clId="{C90E0F56-86C3-4C45-840D-C469DCACD38C}" dt="2020-10-28T11:24:25.768" v="166" actId="931"/>
          <ac:spMkLst>
            <pc:docMk/>
            <pc:sldMk cId="827266360" sldId="287"/>
            <ac:spMk id="4" creationId="{69908C62-304D-C846-85FE-597DCABDC212}"/>
          </ac:spMkLst>
        </pc:spChg>
        <pc:spChg chg="add del mod">
          <ac:chgData name="Niyat Ghebremichael" userId="6c0c6f9b-4512-434c-a27c-11b8c388e691" providerId="ADAL" clId="{C90E0F56-86C3-4C45-840D-C469DCACD38C}" dt="2020-10-28T11:24:46.144" v="172" actId="931"/>
          <ac:spMkLst>
            <pc:docMk/>
            <pc:sldMk cId="827266360" sldId="287"/>
            <ac:spMk id="8" creationId="{727C7187-84A7-6342-8E53-63688A12FBCD}"/>
          </ac:spMkLst>
        </pc:spChg>
        <pc:spChg chg="mod">
          <ac:chgData name="Niyat Ghebremichael" userId="6c0c6f9b-4512-434c-a27c-11b8c388e691" providerId="ADAL" clId="{C90E0F56-86C3-4C45-840D-C469DCACD38C}" dt="2020-10-28T11:25:26.927" v="177" actId="2710"/>
          <ac:spMkLst>
            <pc:docMk/>
            <pc:sldMk cId="827266360" sldId="287"/>
            <ac:spMk id="13" creationId="{B5AD8AFC-A7BA-9941-92F8-E39C55EC71AF}"/>
          </ac:spMkLst>
        </pc:spChg>
        <pc:picChg chg="add del mod">
          <ac:chgData name="Niyat Ghebremichael" userId="6c0c6f9b-4512-434c-a27c-11b8c388e691" providerId="ADAL" clId="{C90E0F56-86C3-4C45-840D-C469DCACD38C}" dt="2020-10-28T11:24:29.294" v="169" actId="478"/>
          <ac:picMkLst>
            <pc:docMk/>
            <pc:sldMk cId="827266360" sldId="287"/>
            <ac:picMk id="6" creationId="{EE5D3453-CC08-4A45-A999-A1C44671023A}"/>
          </ac:picMkLst>
        </pc:picChg>
        <pc:picChg chg="add mod">
          <ac:chgData name="Niyat Ghebremichael" userId="6c0c6f9b-4512-434c-a27c-11b8c388e691" providerId="ADAL" clId="{C90E0F56-86C3-4C45-840D-C469DCACD38C}" dt="2020-10-28T11:24:47.838" v="174" actId="962"/>
          <ac:picMkLst>
            <pc:docMk/>
            <pc:sldMk cId="827266360" sldId="287"/>
            <ac:picMk id="10" creationId="{F5B5FA5A-8050-0F43-8351-C7B73D50500F}"/>
          </ac:picMkLst>
        </pc:picChg>
        <pc:picChg chg="del">
          <ac:chgData name="Niyat Ghebremichael" userId="6c0c6f9b-4512-434c-a27c-11b8c388e691" providerId="ADAL" clId="{C90E0F56-86C3-4C45-840D-C469DCACD38C}" dt="2020-10-28T11:24:05.970" v="165" actId="478"/>
          <ac:picMkLst>
            <pc:docMk/>
            <pc:sldMk cId="827266360" sldId="287"/>
            <ac:picMk id="11" creationId="{6D2D5EA7-5DF4-DE4A-A413-41CEA2C34146}"/>
          </ac:picMkLst>
        </pc:picChg>
      </pc:sldChg>
      <pc:sldChg chg="addSp delSp modSp add mod">
        <pc:chgData name="Niyat Ghebremichael" userId="6c0c6f9b-4512-434c-a27c-11b8c388e691" providerId="ADAL" clId="{C90E0F56-86C3-4C45-840D-C469DCACD38C}" dt="2020-10-28T11:26:31.534" v="188" actId="962"/>
        <pc:sldMkLst>
          <pc:docMk/>
          <pc:sldMk cId="864771230" sldId="288"/>
        </pc:sldMkLst>
        <pc:spChg chg="mod">
          <ac:chgData name="Niyat Ghebremichael" userId="6c0c6f9b-4512-434c-a27c-11b8c388e691" providerId="ADAL" clId="{C90E0F56-86C3-4C45-840D-C469DCACD38C}" dt="2020-10-27T15:20:21.234" v="73" actId="20577"/>
          <ac:spMkLst>
            <pc:docMk/>
            <pc:sldMk cId="864771230" sldId="288"/>
            <ac:spMk id="3" creationId="{076AF0EA-06F1-1248-B8E6-15BF8A826C06}"/>
          </ac:spMkLst>
        </pc:spChg>
        <pc:spChg chg="add del mod">
          <ac:chgData name="Niyat Ghebremichael" userId="6c0c6f9b-4512-434c-a27c-11b8c388e691" providerId="ADAL" clId="{C90E0F56-86C3-4C45-840D-C469DCACD38C}" dt="2020-10-28T11:26:30.047" v="186" actId="931"/>
          <ac:spMkLst>
            <pc:docMk/>
            <pc:sldMk cId="864771230" sldId="288"/>
            <ac:spMk id="4" creationId="{A47FAB0E-2BD2-6249-93B0-C5CF668DA663}"/>
          </ac:spMkLst>
        </pc:spChg>
        <pc:spChg chg="mod">
          <ac:chgData name="Niyat Ghebremichael" userId="6c0c6f9b-4512-434c-a27c-11b8c388e691" providerId="ADAL" clId="{C90E0F56-86C3-4C45-840D-C469DCACD38C}" dt="2020-10-28T11:26:25.600" v="184" actId="2710"/>
          <ac:spMkLst>
            <pc:docMk/>
            <pc:sldMk cId="864771230" sldId="288"/>
            <ac:spMk id="13" creationId="{B5AD8AFC-A7BA-9941-92F8-E39C55EC71AF}"/>
          </ac:spMkLst>
        </pc:spChg>
        <pc:picChg chg="add mod">
          <ac:chgData name="Niyat Ghebremichael" userId="6c0c6f9b-4512-434c-a27c-11b8c388e691" providerId="ADAL" clId="{C90E0F56-86C3-4C45-840D-C469DCACD38C}" dt="2020-10-28T11:26:31.534" v="188" actId="962"/>
          <ac:picMkLst>
            <pc:docMk/>
            <pc:sldMk cId="864771230" sldId="288"/>
            <ac:picMk id="6" creationId="{2747CC5B-D302-354C-B7E2-BE1C481DDB2E}"/>
          </ac:picMkLst>
        </pc:picChg>
        <pc:picChg chg="del">
          <ac:chgData name="Niyat Ghebremichael" userId="6c0c6f9b-4512-434c-a27c-11b8c388e691" providerId="ADAL" clId="{C90E0F56-86C3-4C45-840D-C469DCACD38C}" dt="2020-10-28T11:26:27.337" v="185" actId="478"/>
          <ac:picMkLst>
            <pc:docMk/>
            <pc:sldMk cId="864771230" sldId="288"/>
            <ac:picMk id="11" creationId="{6D2D5EA7-5DF4-DE4A-A413-41CEA2C34146}"/>
          </ac:picMkLst>
        </pc:picChg>
      </pc:sldChg>
      <pc:sldChg chg="addSp delSp modSp add mod modClrScheme chgLayout">
        <pc:chgData name="Niyat Ghebremichael" userId="6c0c6f9b-4512-434c-a27c-11b8c388e691" providerId="ADAL" clId="{C90E0F56-86C3-4C45-840D-C469DCACD38C}" dt="2020-10-28T11:29:05.543" v="212"/>
        <pc:sldMkLst>
          <pc:docMk/>
          <pc:sldMk cId="1950238562" sldId="289"/>
        </pc:sldMkLst>
        <pc:spChg chg="add del mod ord">
          <ac:chgData name="Niyat Ghebremichael" userId="6c0c6f9b-4512-434c-a27c-11b8c388e691" providerId="ADAL" clId="{C90E0F56-86C3-4C45-840D-C469DCACD38C}" dt="2020-10-28T11:26:58.089" v="193" actId="478"/>
          <ac:spMkLst>
            <pc:docMk/>
            <pc:sldMk cId="1950238562" sldId="289"/>
            <ac:spMk id="2" creationId="{279F5DFD-F352-8046-92FB-A0AC34FD9AE1}"/>
          </ac:spMkLst>
        </pc:spChg>
        <pc:spChg chg="mod ord">
          <ac:chgData name="Niyat Ghebremichael" userId="6c0c6f9b-4512-434c-a27c-11b8c388e691" providerId="ADAL" clId="{C90E0F56-86C3-4C45-840D-C469DCACD38C}" dt="2020-10-28T11:26:45.851" v="190" actId="700"/>
          <ac:spMkLst>
            <pc:docMk/>
            <pc:sldMk cId="1950238562" sldId="289"/>
            <ac:spMk id="3" creationId="{4A35E290-FEAB-0645-BB69-F51BCD6B074E}"/>
          </ac:spMkLst>
        </pc:spChg>
        <pc:spChg chg="add mod ord">
          <ac:chgData name="Niyat Ghebremichael" userId="6c0c6f9b-4512-434c-a27c-11b8c388e691" providerId="ADAL" clId="{C90E0F56-86C3-4C45-840D-C469DCACD38C}" dt="2020-10-28T11:26:56.551" v="192"/>
          <ac:spMkLst>
            <pc:docMk/>
            <pc:sldMk cId="1950238562" sldId="289"/>
            <ac:spMk id="4" creationId="{EAE4280D-3115-8645-BDA7-494ACB34F641}"/>
          </ac:spMkLst>
        </pc:spChg>
        <pc:spChg chg="add del mod">
          <ac:chgData name="Niyat Ghebremichael" userId="6c0c6f9b-4512-434c-a27c-11b8c388e691" providerId="ADAL" clId="{C90E0F56-86C3-4C45-840D-C469DCACD38C}" dt="2020-10-28T11:27:59.816" v="195" actId="931"/>
          <ac:spMkLst>
            <pc:docMk/>
            <pc:sldMk cId="1950238562" sldId="289"/>
            <ac:spMk id="6" creationId="{8E2162F2-5C1F-9E4B-9163-C41D60074804}"/>
          </ac:spMkLst>
        </pc:spChg>
        <pc:spChg chg="mod ord">
          <ac:chgData name="Niyat Ghebremichael" userId="6c0c6f9b-4512-434c-a27c-11b8c388e691" providerId="ADAL" clId="{C90E0F56-86C3-4C45-840D-C469DCACD38C}" dt="2020-10-28T11:26:54.398" v="191" actId="21"/>
          <ac:spMkLst>
            <pc:docMk/>
            <pc:sldMk cId="1950238562" sldId="289"/>
            <ac:spMk id="10" creationId="{FA6B8DB7-9E77-CD4F-AF3D-D14B045766F4}"/>
          </ac:spMkLst>
        </pc:spChg>
        <pc:spChg chg="add del mod">
          <ac:chgData name="Niyat Ghebremichael" userId="6c0c6f9b-4512-434c-a27c-11b8c388e691" providerId="ADAL" clId="{C90E0F56-86C3-4C45-840D-C469DCACD38C}" dt="2020-10-28T11:28:53.221" v="208" actId="931"/>
          <ac:spMkLst>
            <pc:docMk/>
            <pc:sldMk cId="1950238562" sldId="289"/>
            <ac:spMk id="11" creationId="{3DA71F94-039C-8E4F-9EFC-5CB90DF76DF4}"/>
          </ac:spMkLst>
        </pc:spChg>
        <pc:picChg chg="add del mod">
          <ac:chgData name="Niyat Ghebremichael" userId="6c0c6f9b-4512-434c-a27c-11b8c388e691" providerId="ADAL" clId="{C90E0F56-86C3-4C45-840D-C469DCACD38C}" dt="2020-10-28T11:28:04.039" v="200" actId="478"/>
          <ac:picMkLst>
            <pc:docMk/>
            <pc:sldMk cId="1950238562" sldId="289"/>
            <ac:picMk id="8" creationId="{7B55CEB8-CBF6-444E-B9B2-A1785C5D60A7}"/>
          </ac:picMkLst>
        </pc:picChg>
        <pc:picChg chg="add del mod">
          <ac:chgData name="Niyat Ghebremichael" userId="6c0c6f9b-4512-434c-a27c-11b8c388e691" providerId="ADAL" clId="{C90E0F56-86C3-4C45-840D-C469DCACD38C}" dt="2020-10-28T11:28:28.527" v="207" actId="931"/>
          <ac:picMkLst>
            <pc:docMk/>
            <pc:sldMk cId="1950238562" sldId="289"/>
            <ac:picMk id="13" creationId="{167F5FF7-7E9E-7344-A87B-DFF7074A0AF7}"/>
          </ac:picMkLst>
        </pc:picChg>
        <pc:picChg chg="del mod ord modCrop">
          <ac:chgData name="Niyat Ghebremichael" userId="6c0c6f9b-4512-434c-a27c-11b8c388e691" providerId="ADAL" clId="{C90E0F56-86C3-4C45-840D-C469DCACD38C}" dt="2020-10-28T11:27:06.547" v="194" actId="478"/>
          <ac:picMkLst>
            <pc:docMk/>
            <pc:sldMk cId="1950238562" sldId="289"/>
            <ac:picMk id="14" creationId="{048437F1-0234-5843-B3FD-FBD84FA1A4DC}"/>
          </ac:picMkLst>
        </pc:picChg>
        <pc:picChg chg="add mod modCrop">
          <ac:chgData name="Niyat Ghebremichael" userId="6c0c6f9b-4512-434c-a27c-11b8c388e691" providerId="ADAL" clId="{C90E0F56-86C3-4C45-840D-C469DCACD38C}" dt="2020-10-28T11:29:05.543" v="212"/>
          <ac:picMkLst>
            <pc:docMk/>
            <pc:sldMk cId="1950238562" sldId="289"/>
            <ac:picMk id="16" creationId="{CC7513D3-13ED-8045-9F97-D576B2170752}"/>
          </ac:picMkLst>
        </pc:picChg>
      </pc:sldChg>
      <pc:sldChg chg="addSp delSp modSp add mod">
        <pc:chgData name="Niyat Ghebremichael" userId="6c0c6f9b-4512-434c-a27c-11b8c388e691" providerId="ADAL" clId="{C90E0F56-86C3-4C45-840D-C469DCACD38C}" dt="2020-10-28T11:47:24.908" v="225" actId="18131"/>
        <pc:sldMkLst>
          <pc:docMk/>
          <pc:sldMk cId="3574794955" sldId="290"/>
        </pc:sldMkLst>
        <pc:spChg chg="mod">
          <ac:chgData name="Niyat Ghebremichael" userId="6c0c6f9b-4512-434c-a27c-11b8c388e691" providerId="ADAL" clId="{C90E0F56-86C3-4C45-840D-C469DCACD38C}" dt="2020-10-27T15:20:51.413" v="80"/>
          <ac:spMkLst>
            <pc:docMk/>
            <pc:sldMk cId="3574794955" sldId="290"/>
            <ac:spMk id="3" creationId="{076AF0EA-06F1-1248-B8E6-15BF8A826C06}"/>
          </ac:spMkLst>
        </pc:spChg>
        <pc:spChg chg="add del mod">
          <ac:chgData name="Niyat Ghebremichael" userId="6c0c6f9b-4512-434c-a27c-11b8c388e691" providerId="ADAL" clId="{C90E0F56-86C3-4C45-840D-C469DCACD38C}" dt="2020-10-28T11:29:18.706" v="215" actId="931"/>
          <ac:spMkLst>
            <pc:docMk/>
            <pc:sldMk cId="3574794955" sldId="290"/>
            <ac:spMk id="4" creationId="{800442F3-048E-714A-A647-96C5F9B1B53A}"/>
          </ac:spMkLst>
        </pc:spChg>
        <pc:spChg chg="add del mod">
          <ac:chgData name="Niyat Ghebremichael" userId="6c0c6f9b-4512-434c-a27c-11b8c388e691" providerId="ADAL" clId="{C90E0F56-86C3-4C45-840D-C469DCACD38C}" dt="2020-10-28T11:47:14.533" v="220" actId="931"/>
          <ac:spMkLst>
            <pc:docMk/>
            <pc:sldMk cId="3574794955" sldId="290"/>
            <ac:spMk id="8" creationId="{4B1EDCE2-C470-3A4A-B7EC-4AA8F8FBED44}"/>
          </ac:spMkLst>
        </pc:spChg>
        <pc:spChg chg="mod">
          <ac:chgData name="Niyat Ghebremichael" userId="6c0c6f9b-4512-434c-a27c-11b8c388e691" providerId="ADAL" clId="{C90E0F56-86C3-4C45-840D-C469DCACD38C}" dt="2020-10-28T11:29:12.318" v="213" actId="2710"/>
          <ac:spMkLst>
            <pc:docMk/>
            <pc:sldMk cId="3574794955" sldId="290"/>
            <ac:spMk id="13" creationId="{B5AD8AFC-A7BA-9941-92F8-E39C55EC71AF}"/>
          </ac:spMkLst>
        </pc:spChg>
        <pc:picChg chg="add del mod">
          <ac:chgData name="Niyat Ghebremichael" userId="6c0c6f9b-4512-434c-a27c-11b8c388e691" providerId="ADAL" clId="{C90E0F56-86C3-4C45-840D-C469DCACD38C}" dt="2020-10-28T11:29:31.297" v="219" actId="478"/>
          <ac:picMkLst>
            <pc:docMk/>
            <pc:sldMk cId="3574794955" sldId="290"/>
            <ac:picMk id="6" creationId="{D549A2F8-F3F1-DC49-BEBB-4F331603EB5D}"/>
          </ac:picMkLst>
        </pc:picChg>
        <pc:picChg chg="add mod modCrop">
          <ac:chgData name="Niyat Ghebremichael" userId="6c0c6f9b-4512-434c-a27c-11b8c388e691" providerId="ADAL" clId="{C90E0F56-86C3-4C45-840D-C469DCACD38C}" dt="2020-10-28T11:47:24.908" v="225" actId="18131"/>
          <ac:picMkLst>
            <pc:docMk/>
            <pc:sldMk cId="3574794955" sldId="290"/>
            <ac:picMk id="10" creationId="{3F75713D-9152-6744-A4FC-DB5BBA0D8343}"/>
          </ac:picMkLst>
        </pc:picChg>
        <pc:picChg chg="del">
          <ac:chgData name="Niyat Ghebremichael" userId="6c0c6f9b-4512-434c-a27c-11b8c388e691" providerId="ADAL" clId="{C90E0F56-86C3-4C45-840D-C469DCACD38C}" dt="2020-10-28T11:29:14.486" v="214" actId="478"/>
          <ac:picMkLst>
            <pc:docMk/>
            <pc:sldMk cId="3574794955" sldId="290"/>
            <ac:picMk id="11" creationId="{6D2D5EA7-5DF4-DE4A-A413-41CEA2C34146}"/>
          </ac:picMkLst>
        </pc:picChg>
      </pc:sldChg>
    </pc:docChg>
  </pc:docChgLst>
  <pc:docChgLst>
    <pc:chgData name="Niyat Ghebremichael" userId="6c0c6f9b-4512-434c-a27c-11b8c388e691" providerId="ADAL" clId="{6D45F56D-E258-A84E-A3F4-BB8636AD7666}"/>
    <pc:docChg chg="undo custSel modSld">
      <pc:chgData name="Niyat Ghebremichael" userId="6c0c6f9b-4512-434c-a27c-11b8c388e691" providerId="ADAL" clId="{6D45F56D-E258-A84E-A3F4-BB8636AD7666}" dt="2020-02-26T10:01:38.706" v="206" actId="1076"/>
      <pc:docMkLst>
        <pc:docMk/>
      </pc:docMkLst>
      <pc:sldChg chg="modSp">
        <pc:chgData name="Niyat Ghebremichael" userId="6c0c6f9b-4512-434c-a27c-11b8c388e691" providerId="ADAL" clId="{6D45F56D-E258-A84E-A3F4-BB8636AD7666}" dt="2020-02-26T10:01:38.706" v="206" actId="1076"/>
        <pc:sldMkLst>
          <pc:docMk/>
          <pc:sldMk cId="84946492" sldId="258"/>
        </pc:sldMkLst>
        <pc:spChg chg="mod">
          <ac:chgData name="Niyat Ghebremichael" userId="6c0c6f9b-4512-434c-a27c-11b8c388e691" providerId="ADAL" clId="{6D45F56D-E258-A84E-A3F4-BB8636AD7666}" dt="2020-02-26T10:01:38.706" v="206" actId="1076"/>
          <ac:spMkLst>
            <pc:docMk/>
            <pc:sldMk cId="84946492" sldId="258"/>
            <ac:spMk id="2" creationId="{97750B61-D757-2440-999B-BA065C35E3B9}"/>
          </ac:spMkLst>
        </pc:spChg>
        <pc:spChg chg="mod">
          <ac:chgData name="Niyat Ghebremichael" userId="6c0c6f9b-4512-434c-a27c-11b8c388e691" providerId="ADAL" clId="{6D45F56D-E258-A84E-A3F4-BB8636AD7666}" dt="2020-02-26T09:50:24.052" v="23" actId="20577"/>
          <ac:spMkLst>
            <pc:docMk/>
            <pc:sldMk cId="84946492" sldId="258"/>
            <ac:spMk id="3" creationId="{E59891C6-A6C2-AC4D-9812-6EC14AB88CDF}"/>
          </ac:spMkLst>
        </pc:spChg>
        <pc:spChg chg="mod">
          <ac:chgData name="Niyat Ghebremichael" userId="6c0c6f9b-4512-434c-a27c-11b8c388e691" providerId="ADAL" clId="{6D45F56D-E258-A84E-A3F4-BB8636AD7666}" dt="2020-02-26T09:53:13.823" v="106" actId="20577"/>
          <ac:spMkLst>
            <pc:docMk/>
            <pc:sldMk cId="84946492" sldId="258"/>
            <ac:spMk id="14" creationId="{824D94C6-D2A7-DB49-92EC-4BBBA345FC6C}"/>
          </ac:spMkLst>
        </pc:spChg>
      </pc:sldChg>
      <pc:sldChg chg="modSp">
        <pc:chgData name="Niyat Ghebremichael" userId="6c0c6f9b-4512-434c-a27c-11b8c388e691" providerId="ADAL" clId="{6D45F56D-E258-A84E-A3F4-BB8636AD7666}" dt="2020-02-26T09:48:52.246" v="11" actId="20577"/>
        <pc:sldMkLst>
          <pc:docMk/>
          <pc:sldMk cId="3797611790" sldId="259"/>
        </pc:sldMkLst>
        <pc:spChg chg="mod">
          <ac:chgData name="Niyat Ghebremichael" userId="6c0c6f9b-4512-434c-a27c-11b8c388e691" providerId="ADAL" clId="{6D45F56D-E258-A84E-A3F4-BB8636AD7666}" dt="2020-02-26T09:48:52.246" v="11" actId="20577"/>
          <ac:spMkLst>
            <pc:docMk/>
            <pc:sldMk cId="3797611790" sldId="259"/>
            <ac:spMk id="4" creationId="{06BF8B83-DB03-3642-A668-FDAECA0BE076}"/>
          </ac:spMkLst>
        </pc:spChg>
      </pc:sldChg>
      <pc:sldChg chg="modSp">
        <pc:chgData name="Niyat Ghebremichael" userId="6c0c6f9b-4512-434c-a27c-11b8c388e691" providerId="ADAL" clId="{6D45F56D-E258-A84E-A3F4-BB8636AD7666}" dt="2020-02-26T09:56:27.039" v="148" actId="20577"/>
        <pc:sldMkLst>
          <pc:docMk/>
          <pc:sldMk cId="95573562" sldId="268"/>
        </pc:sldMkLst>
        <pc:spChg chg="mod">
          <ac:chgData name="Niyat Ghebremichael" userId="6c0c6f9b-4512-434c-a27c-11b8c388e691" providerId="ADAL" clId="{6D45F56D-E258-A84E-A3F4-BB8636AD7666}" dt="2020-02-26T09:56:27.039" v="148" actId="20577"/>
          <ac:spMkLst>
            <pc:docMk/>
            <pc:sldMk cId="95573562" sldId="268"/>
            <ac:spMk id="13" creationId="{B5AD8AFC-A7BA-9941-92F8-E39C55EC71AF}"/>
          </ac:spMkLst>
        </pc:spChg>
      </pc:sldChg>
      <pc:sldChg chg="modSp">
        <pc:chgData name="Niyat Ghebremichael" userId="6c0c6f9b-4512-434c-a27c-11b8c388e691" providerId="ADAL" clId="{6D45F56D-E258-A84E-A3F4-BB8636AD7666}" dt="2020-02-26T10:00:04.335" v="205" actId="20577"/>
        <pc:sldMkLst>
          <pc:docMk/>
          <pc:sldMk cId="827266360" sldId="287"/>
        </pc:sldMkLst>
        <pc:spChg chg="mod">
          <ac:chgData name="Niyat Ghebremichael" userId="6c0c6f9b-4512-434c-a27c-11b8c388e691" providerId="ADAL" clId="{6D45F56D-E258-A84E-A3F4-BB8636AD7666}" dt="2020-02-26T10:00:04.335" v="205" actId="20577"/>
          <ac:spMkLst>
            <pc:docMk/>
            <pc:sldMk cId="827266360" sldId="287"/>
            <ac:spMk id="13" creationId="{B5AD8AFC-A7BA-9941-92F8-E39C55EC71AF}"/>
          </ac:spMkLst>
        </pc:spChg>
      </pc:sldChg>
    </pc:docChg>
  </pc:docChgLst>
  <pc:docChgLst>
    <pc:chgData name="Mark Hooley" userId="S::mark.hooley@zooma.se::80c86735-8cf2-4751-96f8-1d83c71375c8" providerId="AD" clId="Web-{6790AD99-4DB8-E34F-6156-E6CC8135B990}"/>
    <pc:docChg chg="modSld">
      <pc:chgData name="Mark Hooley" userId="S::mark.hooley@zooma.se::80c86735-8cf2-4751-96f8-1d83c71375c8" providerId="AD" clId="Web-{6790AD99-4DB8-E34F-6156-E6CC8135B990}" dt="2020-02-27T13:16:33.357" v="191" actId="20577"/>
      <pc:docMkLst>
        <pc:docMk/>
      </pc:docMkLst>
      <pc:sldChg chg="modSp">
        <pc:chgData name="Mark Hooley" userId="S::mark.hooley@zooma.se::80c86735-8cf2-4751-96f8-1d83c71375c8" providerId="AD" clId="Web-{6790AD99-4DB8-E34F-6156-E6CC8135B990}" dt="2020-02-27T13:05:42.897" v="65" actId="20577"/>
        <pc:sldMkLst>
          <pc:docMk/>
          <pc:sldMk cId="84946492" sldId="258"/>
        </pc:sldMkLst>
        <pc:spChg chg="mod">
          <ac:chgData name="Mark Hooley" userId="S::mark.hooley@zooma.se::80c86735-8cf2-4751-96f8-1d83c71375c8" providerId="AD" clId="Web-{6790AD99-4DB8-E34F-6156-E6CC8135B990}" dt="2020-02-27T13:05:20.585" v="63" actId="20577"/>
          <ac:spMkLst>
            <pc:docMk/>
            <pc:sldMk cId="84946492" sldId="258"/>
            <ac:spMk id="3" creationId="{E59891C6-A6C2-AC4D-9812-6EC14AB88CDF}"/>
          </ac:spMkLst>
        </pc:spChg>
        <pc:spChg chg="mod">
          <ac:chgData name="Mark Hooley" userId="S::mark.hooley@zooma.se::80c86735-8cf2-4751-96f8-1d83c71375c8" providerId="AD" clId="Web-{6790AD99-4DB8-E34F-6156-E6CC8135B990}" dt="2020-02-27T13:05:42.897" v="65" actId="20577"/>
          <ac:spMkLst>
            <pc:docMk/>
            <pc:sldMk cId="84946492" sldId="258"/>
            <ac:spMk id="14" creationId="{824D94C6-D2A7-DB49-92EC-4BBBA345FC6C}"/>
          </ac:spMkLst>
        </pc:spChg>
      </pc:sldChg>
      <pc:sldChg chg="modSp">
        <pc:chgData name="Mark Hooley" userId="S::mark.hooley@zooma.se::80c86735-8cf2-4751-96f8-1d83c71375c8" providerId="AD" clId="Web-{6790AD99-4DB8-E34F-6156-E6CC8135B990}" dt="2020-02-27T12:59:39.566" v="52" actId="20577"/>
        <pc:sldMkLst>
          <pc:docMk/>
          <pc:sldMk cId="3797611790" sldId="259"/>
        </pc:sldMkLst>
        <pc:spChg chg="mod">
          <ac:chgData name="Mark Hooley" userId="S::mark.hooley@zooma.se::80c86735-8cf2-4751-96f8-1d83c71375c8" providerId="AD" clId="Web-{6790AD99-4DB8-E34F-6156-E6CC8135B990}" dt="2020-02-27T12:59:39.566" v="52" actId="20577"/>
          <ac:spMkLst>
            <pc:docMk/>
            <pc:sldMk cId="3797611790" sldId="259"/>
            <ac:spMk id="4" creationId="{06BF8B83-DB03-3642-A668-FDAECA0BE076}"/>
          </ac:spMkLst>
        </pc:spChg>
      </pc:sldChg>
      <pc:sldChg chg="modSp">
        <pc:chgData name="Mark Hooley" userId="S::mark.hooley@zooma.se::80c86735-8cf2-4751-96f8-1d83c71375c8" providerId="AD" clId="Web-{6790AD99-4DB8-E34F-6156-E6CC8135B990}" dt="2020-02-27T13:16:33.357" v="191" actId="20577"/>
        <pc:sldMkLst>
          <pc:docMk/>
          <pc:sldMk cId="979014067" sldId="286"/>
        </pc:sldMkLst>
        <pc:spChg chg="mod">
          <ac:chgData name="Mark Hooley" userId="S::mark.hooley@zooma.se::80c86735-8cf2-4751-96f8-1d83c71375c8" providerId="AD" clId="Web-{6790AD99-4DB8-E34F-6156-E6CC8135B990}" dt="2020-02-27T13:16:33.357" v="191" actId="20577"/>
          <ac:spMkLst>
            <pc:docMk/>
            <pc:sldMk cId="979014067" sldId="286"/>
            <ac:spMk id="10" creationId="{FA6B8DB7-9E77-CD4F-AF3D-D14B045766F4}"/>
          </ac:spMkLst>
        </pc:spChg>
      </pc:sldChg>
      <pc:sldChg chg="modSp">
        <pc:chgData name="Mark Hooley" userId="S::mark.hooley@zooma.se::80c86735-8cf2-4751-96f8-1d83c71375c8" providerId="AD" clId="Web-{6790AD99-4DB8-E34F-6156-E6CC8135B990}" dt="2020-02-27T13:08:38.540" v="91" actId="20577"/>
        <pc:sldMkLst>
          <pc:docMk/>
          <pc:sldMk cId="827266360" sldId="287"/>
        </pc:sldMkLst>
        <pc:spChg chg="mod">
          <ac:chgData name="Mark Hooley" userId="S::mark.hooley@zooma.se::80c86735-8cf2-4751-96f8-1d83c71375c8" providerId="AD" clId="Web-{6790AD99-4DB8-E34F-6156-E6CC8135B990}" dt="2020-02-27T13:07:45.555" v="80" actId="20577"/>
          <ac:spMkLst>
            <pc:docMk/>
            <pc:sldMk cId="827266360" sldId="287"/>
            <ac:spMk id="3" creationId="{076AF0EA-06F1-1248-B8E6-15BF8A826C06}"/>
          </ac:spMkLst>
        </pc:spChg>
        <pc:spChg chg="mod">
          <ac:chgData name="Mark Hooley" userId="S::mark.hooley@zooma.se::80c86735-8cf2-4751-96f8-1d83c71375c8" providerId="AD" clId="Web-{6790AD99-4DB8-E34F-6156-E6CC8135B990}" dt="2020-02-27T13:08:38.540" v="91" actId="20577"/>
          <ac:spMkLst>
            <pc:docMk/>
            <pc:sldMk cId="827266360" sldId="287"/>
            <ac:spMk id="13" creationId="{B5AD8AFC-A7BA-9941-92F8-E39C55EC71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28/10/2020</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10/28/20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2A539B-F60E-E844-9794-ABC62BAC4039}" type="slidenum">
              <a:rPr lang="en-US" smtClean="0"/>
              <a:t>1</a:t>
            </a:fld>
            <a:endParaRPr lang="en-US"/>
          </a:p>
        </p:txBody>
      </p:sp>
    </p:spTree>
    <p:extLst>
      <p:ext uri="{BB962C8B-B14F-4D97-AF65-F5344CB8AC3E}">
        <p14:creationId xmlns:p14="http://schemas.microsoft.com/office/powerpoint/2010/main" val="298824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2A539B-F60E-E844-9794-ABC62BAC4039}" type="slidenum">
              <a:rPr lang="en-US" smtClean="0"/>
              <a:t>2</a:t>
            </a:fld>
            <a:endParaRPr lang="en-US"/>
          </a:p>
        </p:txBody>
      </p:sp>
    </p:spTree>
    <p:extLst>
      <p:ext uri="{BB962C8B-B14F-4D97-AF65-F5344CB8AC3E}">
        <p14:creationId xmlns:p14="http://schemas.microsoft.com/office/powerpoint/2010/main" val="238070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2A539B-F60E-E844-9794-ABC62BAC4039}" type="slidenum">
              <a:rPr lang="en-US" smtClean="0"/>
              <a:t>3</a:t>
            </a:fld>
            <a:endParaRPr lang="en-US"/>
          </a:p>
        </p:txBody>
      </p:sp>
    </p:spTree>
    <p:extLst>
      <p:ext uri="{BB962C8B-B14F-4D97-AF65-F5344CB8AC3E}">
        <p14:creationId xmlns:p14="http://schemas.microsoft.com/office/powerpoint/2010/main" val="370302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2A539B-F60E-E844-9794-ABC62BAC4039}" type="slidenum">
              <a:rPr lang="en-US" smtClean="0"/>
              <a:t>4</a:t>
            </a:fld>
            <a:endParaRPr lang="en-US"/>
          </a:p>
        </p:txBody>
      </p:sp>
    </p:spTree>
    <p:extLst>
      <p:ext uri="{BB962C8B-B14F-4D97-AF65-F5344CB8AC3E}">
        <p14:creationId xmlns:p14="http://schemas.microsoft.com/office/powerpoint/2010/main" val="210945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2A539B-F60E-E844-9794-ABC62BAC4039}" type="slidenum">
              <a:rPr lang="en-US" smtClean="0"/>
              <a:t>6</a:t>
            </a:fld>
            <a:endParaRPr lang="en-US"/>
          </a:p>
        </p:txBody>
      </p:sp>
    </p:spTree>
    <p:extLst>
      <p:ext uri="{BB962C8B-B14F-4D97-AF65-F5344CB8AC3E}">
        <p14:creationId xmlns:p14="http://schemas.microsoft.com/office/powerpoint/2010/main" val="327130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2A539B-F60E-E844-9794-ABC62BAC4039}" type="slidenum">
              <a:rPr lang="en-US" smtClean="0"/>
              <a:t>8</a:t>
            </a:fld>
            <a:endParaRPr lang="en-US"/>
          </a:p>
        </p:txBody>
      </p:sp>
    </p:spTree>
    <p:extLst>
      <p:ext uri="{BB962C8B-B14F-4D97-AF65-F5344CB8AC3E}">
        <p14:creationId xmlns:p14="http://schemas.microsoft.com/office/powerpoint/2010/main" val="2598781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date #rose">
    <p:bg>
      <p:bgPr>
        <a:solidFill>
          <a:srgbClr val="D5C5B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12121"/>
                </a:solidFill>
                <a:effectLst/>
                <a:uLnTx/>
                <a:uFillTx/>
                <a:latin typeface="Arial"/>
                <a:ea typeface="Arial"/>
                <a:cs typeface="Arial"/>
                <a:sym typeface="Arial"/>
              </a:rPr>
              <a:t>© zooma. 2020</a:t>
            </a:r>
          </a:p>
        </p:txBody>
      </p:sp>
      <p:sp>
        <p:nvSpPr>
          <p:cNvPr id="12" name="Text Placeholder 19">
            <a:extLst>
              <a:ext uri="{FF2B5EF4-FFF2-40B4-BE49-F238E27FC236}">
                <a16:creationId xmlns:a16="http://schemas.microsoft.com/office/drawing/2014/main" id="{C3416BB3-EC68-2A4C-8C5A-AB0AC58EE18E}"/>
              </a:ext>
            </a:extLst>
          </p:cNvPr>
          <p:cNvSpPr>
            <a:spLocks noGrp="1"/>
          </p:cNvSpPr>
          <p:nvPr>
            <p:ph type="body" sz="quarter" idx="10" hasCustomPrompt="1"/>
          </p:nvPr>
        </p:nvSpPr>
        <p:spPr>
          <a:xfrm>
            <a:off x="1031875" y="4955398"/>
            <a:ext cx="16245472" cy="1432292"/>
          </a:xfrm>
        </p:spPr>
        <p:txBody>
          <a:bodyPr>
            <a:noAutofit/>
          </a:bodyPr>
          <a:lstStyle>
            <a:lvl1pPr marL="0" indent="0">
              <a:buNone/>
              <a:defRPr sz="8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9" name="Text Placeholder 19">
            <a:extLst>
              <a:ext uri="{FF2B5EF4-FFF2-40B4-BE49-F238E27FC236}">
                <a16:creationId xmlns:a16="http://schemas.microsoft.com/office/drawing/2014/main" id="{8CFC162F-BEB7-CA4E-97DF-74A468B96B39}"/>
              </a:ext>
            </a:extLst>
          </p:cNvPr>
          <p:cNvSpPr>
            <a:spLocks noGrp="1"/>
          </p:cNvSpPr>
          <p:nvPr>
            <p:ph type="body" sz="quarter" idx="12" hasCustomPrompt="1"/>
          </p:nvPr>
        </p:nvSpPr>
        <p:spPr>
          <a:xfrm>
            <a:off x="1078109" y="6521787"/>
            <a:ext cx="18972696" cy="660063"/>
          </a:xfrm>
        </p:spPr>
        <p:txBody>
          <a:bodyPr>
            <a:noAutofit/>
          </a:bodyPr>
          <a:lstStyle>
            <a:lvl1pPr marL="0" marR="0" indent="0" algn="l" defTabSz="1828709" rtl="0" eaLnBrk="1" fontAlgn="auto" latinLnBrk="0" hangingPunct="1">
              <a:lnSpc>
                <a:spcPct val="90000"/>
              </a:lnSpc>
              <a:spcBef>
                <a:spcPts val="2000"/>
              </a:spcBef>
              <a:spcAft>
                <a:spcPts val="0"/>
              </a:spcAft>
              <a:buClrTx/>
              <a:buSzTx/>
              <a:buFont typeface="Arial" panose="020B0604020202020204" pitchFamily="34" charset="0"/>
              <a:buNone/>
              <a:tabLst/>
              <a:defRPr sz="45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date [month day, year]</a:t>
            </a:r>
          </a:p>
        </p:txBody>
      </p:sp>
      <p:sp>
        <p:nvSpPr>
          <p:cNvPr id="13" name="Shape 287">
            <a:extLst>
              <a:ext uri="{FF2B5EF4-FFF2-40B4-BE49-F238E27FC236}">
                <a16:creationId xmlns:a16="http://schemas.microsoft.com/office/drawing/2014/main" id="{6699690C-308E-C249-A797-A0B160634DA7}"/>
              </a:ext>
            </a:extLst>
          </p:cNvPr>
          <p:cNvSpPr/>
          <p:nvPr/>
        </p:nvSpPr>
        <p:spPr>
          <a:xfrm>
            <a:off x="21436686" y="1462422"/>
            <a:ext cx="1926680" cy="1746052"/>
          </a:xfrm>
          <a:prstGeom prst="rect">
            <a:avLst/>
          </a:prstGeom>
          <a:ln w="12700">
            <a:miter lim="400000"/>
          </a:ln>
          <a:extLst>
            <a:ext uri="{C572A759-6A51-4108-AA02-DFA0A04FC94B}">
              <ma14:wrappingTextBoxFlag xmlns:ma14="http://schemas.microsoft.com/office/mac/drawingml/2011/main" xmlns="" val="1"/>
            </a:ext>
          </a:extLst>
        </p:spPr>
        <p:txBody>
          <a:bodyPr wrap="square" lIns="71436" tIns="71436" rIns="71436" bIns="71436" anchor="ctr">
            <a:spAutoFit/>
          </a:bodyPr>
          <a:lstStyle>
            <a:lvl1pPr algn="r" defTabSz="457200">
              <a:lnSpc>
                <a:spcPct val="150000"/>
              </a:lnSpc>
              <a:defRPr sz="2500" b="1">
                <a:solidFill>
                  <a:srgbClr val="FFFFFF"/>
                </a:solidFill>
                <a:latin typeface="Arial"/>
                <a:ea typeface="Arial"/>
                <a:cs typeface="Arial"/>
                <a:sym typeface="Arial"/>
              </a:defRPr>
            </a:lvl1pPr>
          </a:lstStyle>
          <a:p>
            <a:pPr lvl="0" algn="ctr" defTabSz="457178" hangingPunct="1">
              <a:lnSpc>
                <a:spcPct val="100000"/>
              </a:lnSpc>
              <a:defRPr/>
            </a:pPr>
            <a:r>
              <a:rPr lang="en-GB" sz="1600" dirty="0">
                <a:solidFill>
                  <a:schemeClr val="bg2"/>
                </a:solidFill>
              </a:rPr>
              <a:t>View this</a:t>
            </a:r>
            <a:br>
              <a:rPr lang="en-GB" sz="1600" dirty="0">
                <a:solidFill>
                  <a:schemeClr val="bg2"/>
                </a:solidFill>
              </a:rPr>
            </a:br>
            <a:r>
              <a:rPr lang="en-GB" sz="1600" dirty="0">
                <a:solidFill>
                  <a:schemeClr val="bg2"/>
                </a:solidFill>
              </a:rPr>
              <a:t>presentation in </a:t>
            </a:r>
            <a:br>
              <a:rPr lang="en-GB" sz="1600" dirty="0">
                <a:solidFill>
                  <a:schemeClr val="bg2"/>
                </a:solidFill>
              </a:rPr>
            </a:br>
            <a:r>
              <a:rPr lang="en-GB" sz="1600" dirty="0">
                <a:solidFill>
                  <a:schemeClr val="bg2"/>
                </a:solidFill>
              </a:rPr>
              <a:t>full screen!</a:t>
            </a:r>
          </a:p>
          <a:p>
            <a:pPr lvl="0" algn="ctr" defTabSz="457178" hangingPunct="1">
              <a:defRPr/>
            </a:pPr>
            <a:endParaRPr lang="en-GB" sz="1300" dirty="0">
              <a:solidFill>
                <a:srgbClr val="B7BFC1"/>
              </a:solidFill>
            </a:endParaRPr>
          </a:p>
          <a:p>
            <a:pPr lvl="0" algn="ctr" defTabSz="457178" hangingPunct="1">
              <a:defRPr/>
            </a:pPr>
            <a:endParaRPr lang="en-GB" sz="1300" dirty="0">
              <a:solidFill>
                <a:srgbClr val="B7BFC1"/>
              </a:solidFill>
            </a:endParaRPr>
          </a:p>
          <a:p>
            <a:pPr lvl="0" algn="ctr" defTabSz="457178" hangingPunct="1">
              <a:defRPr/>
            </a:pPr>
            <a:endParaRPr lang="en-GB" sz="1300" dirty="0">
              <a:solidFill>
                <a:srgbClr val="B7BFC1"/>
              </a:solidFill>
            </a:endParaRPr>
          </a:p>
        </p:txBody>
      </p:sp>
    </p:spTree>
    <p:extLst>
      <p:ext uri="{BB962C8B-B14F-4D97-AF65-F5344CB8AC3E}">
        <p14:creationId xmlns:p14="http://schemas.microsoft.com/office/powerpoint/2010/main" val="136085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pos="762">
          <p15:clr>
            <a:srgbClr val="FBAE40"/>
          </p15:clr>
        </p15:guide>
        <p15:guide id="6" orient="horz" pos="3231">
          <p15:clr>
            <a:srgbClr val="FBAE40"/>
          </p15:clr>
        </p15:guide>
        <p15:guide id="7" orient="horz" pos="3798">
          <p15:clr>
            <a:srgbClr val="FBAE40"/>
          </p15:clr>
        </p15:guide>
        <p15:guide id="8" orient="horz" pos="3980">
          <p15:clr>
            <a:srgbClr val="FBAE40"/>
          </p15:clr>
        </p15:guide>
        <p15:guide id="9" orient="horz" pos="4524">
          <p15:clr>
            <a:srgbClr val="FBAE40"/>
          </p15:clr>
        </p15:guide>
        <p15:guide id="10" orient="horz" pos="4774">
          <p15:clr>
            <a:srgbClr val="C35EA4"/>
          </p15:clr>
        </p15:guide>
        <p15:guide id="11" orient="horz" pos="502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rose">
    <p:bg>
      <p:bgPr>
        <a:solidFill>
          <a:srgbClr val="D5C5B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12121"/>
                </a:solidFill>
                <a:effectLst/>
                <a:uLnTx/>
                <a:uFillTx/>
                <a:latin typeface="+mn-lt"/>
                <a:ea typeface="Arial"/>
                <a:cs typeface="Arial"/>
                <a:sym typeface="Arial"/>
              </a:rPr>
              <a:t>© zooma. 2020</a:t>
            </a:r>
          </a:p>
        </p:txBody>
      </p:sp>
      <p:sp>
        <p:nvSpPr>
          <p:cNvPr id="6" name="Text Placeholder 19">
            <a:extLst>
              <a:ext uri="{FF2B5EF4-FFF2-40B4-BE49-F238E27FC236}">
                <a16:creationId xmlns:a16="http://schemas.microsoft.com/office/drawing/2014/main" id="{C9C2CEC4-6787-BB4B-870C-3B5053743BB9}"/>
              </a:ext>
            </a:extLst>
          </p:cNvPr>
          <p:cNvSpPr>
            <a:spLocks noGrp="1"/>
          </p:cNvSpPr>
          <p:nvPr>
            <p:ph type="body" sz="quarter" idx="10" hasCustomPrompt="1"/>
          </p:nvPr>
        </p:nvSpPr>
        <p:spPr>
          <a:xfrm>
            <a:off x="1031874" y="4955398"/>
            <a:ext cx="19165137" cy="1432292"/>
          </a:xfrm>
        </p:spPr>
        <p:txBody>
          <a:bodyPr>
            <a:noAutofit/>
          </a:bodyPr>
          <a:lstStyle>
            <a:lvl1pPr marL="0" indent="0">
              <a:buNone/>
              <a:defRPr sz="8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a:t>Click here to add chapter headline.</a:t>
            </a:r>
          </a:p>
        </p:txBody>
      </p:sp>
    </p:spTree>
    <p:extLst>
      <p:ext uri="{BB962C8B-B14F-4D97-AF65-F5344CB8AC3E}">
        <p14:creationId xmlns:p14="http://schemas.microsoft.com/office/powerpoint/2010/main" val="34661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pos="650" userDrawn="1">
          <p15:clr>
            <a:srgbClr val="FBAE40"/>
          </p15:clr>
        </p15:guide>
        <p15:guide id="4" pos="14709" userDrawn="1">
          <p15:clr>
            <a:srgbClr val="FBAE40"/>
          </p15:clr>
        </p15:guide>
        <p15:guide id="5" orient="horz" pos="32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sections with image #white">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1032743" y="1813192"/>
            <a:ext cx="6591662" cy="606651"/>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dirty="0"/>
              <a:t>Add headline</a:t>
            </a:r>
          </a:p>
        </p:txBody>
      </p:sp>
      <p:pic>
        <p:nvPicPr>
          <p:cNvPr id="12" name="Picture 11">
            <a:extLst>
              <a:ext uri="{FF2B5EF4-FFF2-40B4-BE49-F238E27FC236}">
                <a16:creationId xmlns:a16="http://schemas.microsoft.com/office/drawing/2014/main" id="{4676EAE5-24AF-B64D-BBE3-8C143D158D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49200" y="12978000"/>
            <a:ext cx="2285851" cy="393700"/>
          </a:xfrm>
          <a:prstGeom prst="rect">
            <a:avLst/>
          </a:prstGeom>
        </p:spPr>
      </p:pic>
      <p:cxnSp>
        <p:nvCxnSpPr>
          <p:cNvPr id="13" name="Straight Connector 12">
            <a:extLst>
              <a:ext uri="{FF2B5EF4-FFF2-40B4-BE49-F238E27FC236}">
                <a16:creationId xmlns:a16="http://schemas.microsoft.com/office/drawing/2014/main" id="{90F8A366-3A24-0E4C-9B18-4E0A9E215100}"/>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72B9073-5325-EC4A-81F0-956695F29A51}"/>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12121"/>
                </a:solidFill>
                <a:effectLst/>
                <a:uLnTx/>
                <a:uFillTx/>
                <a:latin typeface="+mn-lt"/>
                <a:ea typeface="Arial"/>
                <a:cs typeface="Arial"/>
                <a:sym typeface="Arial"/>
              </a:rPr>
              <a:t>© zooma. 2020</a:t>
            </a:r>
          </a:p>
        </p:txBody>
      </p:sp>
      <p:sp>
        <p:nvSpPr>
          <p:cNvPr id="24" name="Text Placeholder 3">
            <a:extLst>
              <a:ext uri="{FF2B5EF4-FFF2-40B4-BE49-F238E27FC236}">
                <a16:creationId xmlns:a16="http://schemas.microsoft.com/office/drawing/2014/main" id="{5E3D2347-9D4A-7E48-A6BD-34ADC339FD92}"/>
              </a:ext>
            </a:extLst>
          </p:cNvPr>
          <p:cNvSpPr>
            <a:spLocks noGrp="1"/>
          </p:cNvSpPr>
          <p:nvPr>
            <p:ph type="body" sz="quarter" idx="20" hasCustomPrompt="1"/>
          </p:nvPr>
        </p:nvSpPr>
        <p:spPr>
          <a:xfrm>
            <a:off x="984795" y="2857669"/>
            <a:ext cx="6591662" cy="9552494"/>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8" name="Text Placeholder 19">
            <a:extLst>
              <a:ext uri="{FF2B5EF4-FFF2-40B4-BE49-F238E27FC236}">
                <a16:creationId xmlns:a16="http://schemas.microsoft.com/office/drawing/2014/main" id="{0DCE2DDE-62B0-F64F-A4D0-68889F81E135}"/>
              </a:ext>
            </a:extLst>
          </p:cNvPr>
          <p:cNvSpPr>
            <a:spLocks noGrp="1"/>
          </p:cNvSpPr>
          <p:nvPr>
            <p:ph type="body" sz="quarter" idx="21" hasCustomPrompt="1"/>
          </p:nvPr>
        </p:nvSpPr>
        <p:spPr>
          <a:xfrm>
            <a:off x="16698635" y="1844179"/>
            <a:ext cx="6592596" cy="606650"/>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dirty="0"/>
              <a:t>Add headline</a:t>
            </a:r>
          </a:p>
        </p:txBody>
      </p:sp>
      <p:sp>
        <p:nvSpPr>
          <p:cNvPr id="19" name="Text Placeholder 3">
            <a:extLst>
              <a:ext uri="{FF2B5EF4-FFF2-40B4-BE49-F238E27FC236}">
                <a16:creationId xmlns:a16="http://schemas.microsoft.com/office/drawing/2014/main" id="{A287B8A7-16B7-F340-B81D-557408EE6C44}"/>
              </a:ext>
            </a:extLst>
          </p:cNvPr>
          <p:cNvSpPr>
            <a:spLocks noGrp="1"/>
          </p:cNvSpPr>
          <p:nvPr>
            <p:ph type="body" sz="quarter" idx="22" hasCustomPrompt="1"/>
          </p:nvPr>
        </p:nvSpPr>
        <p:spPr>
          <a:xfrm>
            <a:off x="16742452" y="2857668"/>
            <a:ext cx="6592597" cy="9552485"/>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3" name="Picture Placeholder 2">
            <a:extLst>
              <a:ext uri="{FF2B5EF4-FFF2-40B4-BE49-F238E27FC236}">
                <a16:creationId xmlns:a16="http://schemas.microsoft.com/office/drawing/2014/main" id="{C814A610-4BC0-FC4A-811D-2AD1F78FDB2A}"/>
              </a:ext>
            </a:extLst>
          </p:cNvPr>
          <p:cNvSpPr>
            <a:spLocks noGrp="1"/>
          </p:cNvSpPr>
          <p:nvPr>
            <p:ph type="pic" sz="quarter" idx="23" hasCustomPrompt="1"/>
          </p:nvPr>
        </p:nvSpPr>
        <p:spPr>
          <a:xfrm>
            <a:off x="8072846" y="0"/>
            <a:ext cx="8177348" cy="12847638"/>
          </a:xfrm>
        </p:spPr>
        <p:txBody>
          <a:bodyPr/>
          <a:lstStyle>
            <a:lvl1pPr marL="0" indent="0">
              <a:buNone/>
              <a:defRPr/>
            </a:lvl1pPr>
          </a:lstStyle>
          <a:p>
            <a:r>
              <a:rPr lang="en-GB"/>
              <a:t>Click on the icon below to add image</a:t>
            </a:r>
          </a:p>
        </p:txBody>
      </p:sp>
    </p:spTree>
    <p:extLst>
      <p:ext uri="{BB962C8B-B14F-4D97-AF65-F5344CB8AC3E}">
        <p14:creationId xmlns:p14="http://schemas.microsoft.com/office/powerpoint/2010/main" val="389528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orient="horz" pos="1145" userDrawn="1">
          <p15:clr>
            <a:srgbClr val="FBAE40"/>
          </p15:clr>
        </p15:guide>
        <p15:guide id="6" pos="40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points left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03785" y="12977450"/>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031809" y="12847980"/>
            <a:ext cx="10457827"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12121"/>
                </a:solidFill>
                <a:effectLst/>
                <a:uLnTx/>
                <a:uFillTx/>
                <a:latin typeface="+mn-lt"/>
                <a:ea typeface="Arial"/>
                <a:cs typeface="Arial"/>
                <a:sym typeface="Arial"/>
              </a:rPr>
              <a:t>© zooma. 2020</a:t>
            </a:r>
          </a:p>
        </p:txBody>
      </p:sp>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12191206" y="0"/>
            <a:ext cx="12191207" cy="13716000"/>
          </a:xfrm>
        </p:spPr>
        <p:txBody>
          <a:bodyPr>
            <a:normAutofit/>
          </a:bodyPr>
          <a:lstStyle>
            <a:lvl1pPr marL="0" indent="0">
              <a:buNone/>
              <a:defRPr sz="3500"/>
            </a:lvl1pPr>
          </a:lstStyle>
          <a:p>
            <a:r>
              <a:rPr lang="en-GB"/>
              <a:t>Click below in the middle on the image icon to add an image</a:t>
            </a:r>
          </a:p>
        </p:txBody>
      </p:sp>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984796" y="1744663"/>
            <a:ext cx="9057562" cy="1432292"/>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dirty="0"/>
              <a:t>Click here to add headline</a:t>
            </a:r>
          </a:p>
        </p:txBody>
      </p:sp>
      <p:sp>
        <p:nvSpPr>
          <p:cNvPr id="11" name="Text Placeholder 3">
            <a:extLst>
              <a:ext uri="{FF2B5EF4-FFF2-40B4-BE49-F238E27FC236}">
                <a16:creationId xmlns:a16="http://schemas.microsoft.com/office/drawing/2014/main" id="{9A06EC1A-341C-A544-90A2-E0725746C733}"/>
              </a:ext>
            </a:extLst>
          </p:cNvPr>
          <p:cNvSpPr>
            <a:spLocks noGrp="1"/>
          </p:cNvSpPr>
          <p:nvPr>
            <p:ph type="body" sz="quarter" idx="16" hasCustomPrompt="1"/>
          </p:nvPr>
        </p:nvSpPr>
        <p:spPr>
          <a:xfrm>
            <a:off x="1000291" y="3215251"/>
            <a:ext cx="8203494" cy="9233421"/>
          </a:xfrm>
        </p:spPr>
        <p:txBody>
          <a:bodyPr>
            <a:noAutofit/>
          </a:bodyPr>
          <a:lstStyle>
            <a:lvl1pPr marL="285750" indent="-285750">
              <a:buFont typeface="Arial" panose="020B0604020202020204" pitchFamily="34" charset="0"/>
              <a:buChar char="•"/>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bullet point text.</a:t>
            </a:r>
          </a:p>
        </p:txBody>
      </p:sp>
    </p:spTree>
    <p:extLst>
      <p:ext uri="{BB962C8B-B14F-4D97-AF65-F5344CB8AC3E}">
        <p14:creationId xmlns:p14="http://schemas.microsoft.com/office/powerpoint/2010/main" val="8603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orient="horz" pos="109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 with screenshot #white">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0C1E63CF-1B15-5847-A002-A9823385C16F}"/>
              </a:ext>
            </a:extLst>
          </p:cNvPr>
          <p:cNvSpPr>
            <a:spLocks noGrp="1"/>
          </p:cNvSpPr>
          <p:nvPr>
            <p:ph type="body" sz="quarter" idx="13" hasCustomPrompt="1"/>
          </p:nvPr>
        </p:nvSpPr>
        <p:spPr>
          <a:xfrm>
            <a:off x="984795" y="1744663"/>
            <a:ext cx="18410109" cy="1432292"/>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dirty="0"/>
              <a:t>Click here to add headline</a:t>
            </a:r>
          </a:p>
        </p:txBody>
      </p:sp>
      <p:pic>
        <p:nvPicPr>
          <p:cNvPr id="12" name="Picture 11">
            <a:extLst>
              <a:ext uri="{FF2B5EF4-FFF2-40B4-BE49-F238E27FC236}">
                <a16:creationId xmlns:a16="http://schemas.microsoft.com/office/drawing/2014/main" id="{4676EAE5-24AF-B64D-BBE3-8C143D158D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3" name="Straight Connector 12">
            <a:extLst>
              <a:ext uri="{FF2B5EF4-FFF2-40B4-BE49-F238E27FC236}">
                <a16:creationId xmlns:a16="http://schemas.microsoft.com/office/drawing/2014/main" id="{90F8A366-3A24-0E4C-9B18-4E0A9E215100}"/>
              </a:ext>
            </a:extLst>
          </p:cNvPr>
          <p:cNvCxnSpPr>
            <a:cxnSpLocks/>
          </p:cNvCxnSpPr>
          <p:nvPr userDrawn="1"/>
        </p:nvCxnSpPr>
        <p:spPr>
          <a:xfrm>
            <a:off x="1031809" y="12847980"/>
            <a:ext cx="22304728"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72B9073-5325-EC4A-81F0-956695F29A51}"/>
              </a:ext>
            </a:extLst>
          </p:cNvPr>
          <p:cNvSpPr/>
          <p:nvPr userDrawn="1"/>
        </p:nvSpPr>
        <p:spPr>
          <a:xfrm>
            <a:off x="1031810"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12121"/>
                </a:solidFill>
                <a:effectLst/>
                <a:uLnTx/>
                <a:uFillTx/>
                <a:latin typeface="+mn-lt"/>
                <a:ea typeface="Arial"/>
                <a:cs typeface="Arial"/>
                <a:sym typeface="Arial"/>
              </a:rPr>
              <a:t>© zooma. 2020</a:t>
            </a:r>
          </a:p>
        </p:txBody>
      </p:sp>
      <p:sp>
        <p:nvSpPr>
          <p:cNvPr id="4" name="Picture Placeholder 3">
            <a:extLst>
              <a:ext uri="{FF2B5EF4-FFF2-40B4-BE49-F238E27FC236}">
                <a16:creationId xmlns:a16="http://schemas.microsoft.com/office/drawing/2014/main" id="{A93F157D-76E6-1146-B63B-D1272595707B}"/>
              </a:ext>
            </a:extLst>
          </p:cNvPr>
          <p:cNvSpPr>
            <a:spLocks noGrp="1"/>
          </p:cNvSpPr>
          <p:nvPr>
            <p:ph type="pic" sz="quarter" idx="16" hasCustomPrompt="1"/>
          </p:nvPr>
        </p:nvSpPr>
        <p:spPr>
          <a:xfrm>
            <a:off x="7924801" y="3224214"/>
            <a:ext cx="15411450" cy="8406312"/>
          </a:xfrm>
        </p:spPr>
        <p:txBody>
          <a:bodyPr>
            <a:normAutofit/>
          </a:bodyPr>
          <a:lstStyle>
            <a:lvl1pPr marL="0" indent="0">
              <a:buNone/>
              <a:defRPr sz="3500"/>
            </a:lvl1pPr>
          </a:lstStyle>
          <a:p>
            <a:r>
              <a:rPr lang="en-GB"/>
              <a:t>Click below in the middle on the image icon to add an image</a:t>
            </a:r>
          </a:p>
        </p:txBody>
      </p:sp>
      <p:sp>
        <p:nvSpPr>
          <p:cNvPr id="10" name="Text Placeholder 3">
            <a:extLst>
              <a:ext uri="{FF2B5EF4-FFF2-40B4-BE49-F238E27FC236}">
                <a16:creationId xmlns:a16="http://schemas.microsoft.com/office/drawing/2014/main" id="{B1FF8404-0CCF-F24C-9E7F-02917394C231}"/>
              </a:ext>
            </a:extLst>
          </p:cNvPr>
          <p:cNvSpPr>
            <a:spLocks noGrp="1"/>
          </p:cNvSpPr>
          <p:nvPr>
            <p:ph type="body" sz="quarter" idx="18" hasCustomPrompt="1"/>
          </p:nvPr>
        </p:nvSpPr>
        <p:spPr>
          <a:xfrm>
            <a:off x="984796" y="4001559"/>
            <a:ext cx="6651246" cy="7628968"/>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5" name="Text Placeholder 3">
            <a:extLst>
              <a:ext uri="{FF2B5EF4-FFF2-40B4-BE49-F238E27FC236}">
                <a16:creationId xmlns:a16="http://schemas.microsoft.com/office/drawing/2014/main" id="{A1A8460A-C618-0342-8CC4-459D0B352EC9}"/>
              </a:ext>
            </a:extLst>
          </p:cNvPr>
          <p:cNvSpPr>
            <a:spLocks noGrp="1"/>
          </p:cNvSpPr>
          <p:nvPr>
            <p:ph type="body" sz="quarter" idx="19" hasCustomPrompt="1"/>
          </p:nvPr>
        </p:nvSpPr>
        <p:spPr>
          <a:xfrm>
            <a:off x="984797" y="3236580"/>
            <a:ext cx="6708856" cy="754215"/>
          </a:xfrm>
        </p:spPr>
        <p:txBody>
          <a:bodyPr>
            <a:noAutofit/>
          </a:bodyPr>
          <a:lstStyle>
            <a:lvl1pPr marL="0" indent="0">
              <a:buFont typeface="Arial" panose="020B0604020202020204" pitchFamily="34" charset="0"/>
              <a:buNone/>
              <a:defRPr sz="25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137488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orient="horz" pos="109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image left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F3462-8681-8042-A01D-4D666CB4B7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50686" y="12977452"/>
            <a:ext cx="2285851" cy="393700"/>
          </a:xfrm>
          <a:prstGeom prst="rect">
            <a:avLst/>
          </a:prstGeom>
        </p:spPr>
      </p:pic>
      <p:cxnSp>
        <p:nvCxnSpPr>
          <p:cNvPr id="10" name="Straight Connector 9">
            <a:extLst>
              <a:ext uri="{FF2B5EF4-FFF2-40B4-BE49-F238E27FC236}">
                <a16:creationId xmlns:a16="http://schemas.microsoft.com/office/drawing/2014/main" id="{1DCD0992-1CC4-D74F-A160-E8AC263E9397}"/>
              </a:ext>
            </a:extLst>
          </p:cNvPr>
          <p:cNvCxnSpPr>
            <a:cxnSpLocks/>
          </p:cNvCxnSpPr>
          <p:nvPr userDrawn="1"/>
        </p:nvCxnSpPr>
        <p:spPr>
          <a:xfrm>
            <a:off x="12904276" y="12847980"/>
            <a:ext cx="10432261"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40B30349-299B-EA4C-91A3-74394A595DCF}"/>
              </a:ext>
            </a:extLst>
          </p:cNvPr>
          <p:cNvSpPr/>
          <p:nvPr userDrawn="1"/>
        </p:nvSpPr>
        <p:spPr>
          <a:xfrm>
            <a:off x="12904277" y="12928080"/>
            <a:ext cx="3906128" cy="307777"/>
          </a:xfrm>
          <a:prstGeom prst="rect">
            <a:avLst/>
          </a:prstGeom>
        </p:spPr>
        <p:txBody>
          <a:bodyPr wrap="square">
            <a:spAutoFit/>
          </a:bodyPr>
          <a:lstStyle/>
          <a:p>
            <a:pPr marL="0" marR="0" lvl="0" indent="0" algn="l" defTabSz="768002"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rgbClr val="212121"/>
                </a:solidFill>
                <a:effectLst/>
                <a:uLnTx/>
                <a:uFillTx/>
                <a:latin typeface="Arial"/>
                <a:ea typeface="Arial"/>
                <a:cs typeface="Arial"/>
                <a:sym typeface="Arial"/>
              </a:rPr>
              <a:t>© zooma. 2020</a:t>
            </a:r>
          </a:p>
        </p:txBody>
      </p:sp>
      <p:sp>
        <p:nvSpPr>
          <p:cNvPr id="5" name="Picture Placeholder 4">
            <a:extLst>
              <a:ext uri="{FF2B5EF4-FFF2-40B4-BE49-F238E27FC236}">
                <a16:creationId xmlns:a16="http://schemas.microsoft.com/office/drawing/2014/main" id="{1860DB37-FED6-634C-AACC-A0C51A2498D2}"/>
              </a:ext>
            </a:extLst>
          </p:cNvPr>
          <p:cNvSpPr>
            <a:spLocks noGrp="1"/>
          </p:cNvSpPr>
          <p:nvPr>
            <p:ph type="pic" sz="quarter" idx="11" hasCustomPrompt="1"/>
          </p:nvPr>
        </p:nvSpPr>
        <p:spPr>
          <a:xfrm>
            <a:off x="0" y="0"/>
            <a:ext cx="12191207" cy="13716000"/>
          </a:xfrm>
        </p:spPr>
        <p:txBody>
          <a:bodyPr>
            <a:normAutofit/>
          </a:bodyPr>
          <a:lstStyle>
            <a:lvl1pPr marL="0" indent="0">
              <a:buNone/>
              <a:defRPr sz="3500"/>
            </a:lvl1pPr>
          </a:lstStyle>
          <a:p>
            <a:r>
              <a:rPr lang="en-GB"/>
              <a:t>Click below in the middle on the image icon to add an image</a:t>
            </a:r>
          </a:p>
        </p:txBody>
      </p:sp>
      <p:cxnSp>
        <p:nvCxnSpPr>
          <p:cNvPr id="13" name="Straight Connector 12">
            <a:extLst>
              <a:ext uri="{FF2B5EF4-FFF2-40B4-BE49-F238E27FC236}">
                <a16:creationId xmlns:a16="http://schemas.microsoft.com/office/drawing/2014/main" id="{D640F250-C970-7B46-886F-6CAC98E4109E}"/>
              </a:ext>
            </a:extLst>
          </p:cNvPr>
          <p:cNvCxnSpPr>
            <a:cxnSpLocks/>
          </p:cNvCxnSpPr>
          <p:nvPr userDrawn="1"/>
        </p:nvCxnSpPr>
        <p:spPr>
          <a:xfrm>
            <a:off x="12967130" y="12847980"/>
            <a:ext cx="10457827" cy="0"/>
          </a:xfrm>
          <a:prstGeom prst="line">
            <a:avLst/>
          </a:prstGeom>
          <a:ln>
            <a:solidFill>
              <a:srgbClr val="212121"/>
            </a:solidFill>
          </a:ln>
        </p:spPr>
        <p:style>
          <a:lnRef idx="1">
            <a:schemeClr val="dk1"/>
          </a:lnRef>
          <a:fillRef idx="0">
            <a:schemeClr val="dk1"/>
          </a:fillRef>
          <a:effectRef idx="0">
            <a:schemeClr val="dk1"/>
          </a:effectRef>
          <a:fontRef idx="minor">
            <a:schemeClr val="tx1"/>
          </a:fontRef>
        </p:style>
      </p:cxnSp>
      <p:sp>
        <p:nvSpPr>
          <p:cNvPr id="14" name="Text Placeholder 19">
            <a:extLst>
              <a:ext uri="{FF2B5EF4-FFF2-40B4-BE49-F238E27FC236}">
                <a16:creationId xmlns:a16="http://schemas.microsoft.com/office/drawing/2014/main" id="{1169EC52-A138-234C-BFDB-FA8564AB9994}"/>
              </a:ext>
            </a:extLst>
          </p:cNvPr>
          <p:cNvSpPr>
            <a:spLocks noGrp="1"/>
          </p:cNvSpPr>
          <p:nvPr>
            <p:ph type="body" sz="quarter" idx="13" hasCustomPrompt="1"/>
          </p:nvPr>
        </p:nvSpPr>
        <p:spPr>
          <a:xfrm>
            <a:off x="12920117" y="1744663"/>
            <a:ext cx="9057562" cy="1432292"/>
          </a:xfrm>
        </p:spPr>
        <p:txBody>
          <a:bodyPr>
            <a:noAutofit/>
          </a:bodyPr>
          <a:lstStyle>
            <a:lvl1pPr marL="0" indent="0">
              <a:buNone/>
              <a:defRPr sz="4000" b="1">
                <a:solidFill>
                  <a:srgbClr val="212121"/>
                </a:solidFill>
                <a:latin typeface="Arial" panose="020B0604020202020204" pitchFamily="34" charset="0"/>
                <a:cs typeface="Arial" panose="020B0604020202020204" pitchFamily="34" charset="0"/>
              </a:defRPr>
            </a:lvl1pPr>
            <a:lvl2pPr marL="914354" indent="0">
              <a:buNone/>
              <a:defRPr>
                <a:latin typeface="Arial" panose="020B0604020202020204" pitchFamily="34" charset="0"/>
                <a:cs typeface="Arial" panose="020B0604020202020204" pitchFamily="34" charset="0"/>
              </a:defRPr>
            </a:lvl2pPr>
            <a:lvl3pPr marL="1828709" indent="0">
              <a:buNone/>
              <a:defRPr>
                <a:latin typeface="Arial" panose="020B0604020202020204" pitchFamily="34" charset="0"/>
                <a:cs typeface="Arial" panose="020B0604020202020204" pitchFamily="34" charset="0"/>
              </a:defRPr>
            </a:lvl3pPr>
            <a:lvl4pPr marL="2743063" indent="0">
              <a:buNone/>
              <a:defRPr>
                <a:latin typeface="Arial" panose="020B0604020202020204" pitchFamily="34" charset="0"/>
                <a:cs typeface="Arial" panose="020B0604020202020204" pitchFamily="34" charset="0"/>
              </a:defRPr>
            </a:lvl4pPr>
            <a:lvl5pPr marL="3657417" indent="0">
              <a:buNone/>
              <a:defRPr>
                <a:latin typeface="Arial" panose="020B0604020202020204" pitchFamily="34" charset="0"/>
                <a:cs typeface="Arial" panose="020B0604020202020204" pitchFamily="34" charset="0"/>
              </a:defRPr>
            </a:lvl5pPr>
          </a:lstStyle>
          <a:p>
            <a:pPr lvl="0"/>
            <a:r>
              <a:rPr lang="en-GB" dirty="0"/>
              <a:t>Click here to add headline</a:t>
            </a:r>
          </a:p>
        </p:txBody>
      </p:sp>
      <p:sp>
        <p:nvSpPr>
          <p:cNvPr id="11" name="Text Placeholder 3">
            <a:extLst>
              <a:ext uri="{FF2B5EF4-FFF2-40B4-BE49-F238E27FC236}">
                <a16:creationId xmlns:a16="http://schemas.microsoft.com/office/drawing/2014/main" id="{1FEF7D10-35BA-9A44-8436-3E2AE424BF04}"/>
              </a:ext>
            </a:extLst>
          </p:cNvPr>
          <p:cNvSpPr>
            <a:spLocks noGrp="1"/>
          </p:cNvSpPr>
          <p:nvPr>
            <p:ph type="body" sz="quarter" idx="16" hasCustomPrompt="1"/>
          </p:nvPr>
        </p:nvSpPr>
        <p:spPr>
          <a:xfrm>
            <a:off x="12920117" y="4083261"/>
            <a:ext cx="9010002" cy="8237695"/>
          </a:xfrm>
        </p:spPr>
        <p:txBody>
          <a:bodyPr>
            <a:noAutofit/>
          </a:bodyPr>
          <a:lstStyle>
            <a:lvl1pPr marL="0" indent="0">
              <a:buFont typeface="Arial" panose="020B0604020202020204" pitchFamily="34" charset="0"/>
              <a:buNone/>
              <a:defRPr sz="2500" b="0">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text.</a:t>
            </a:r>
          </a:p>
        </p:txBody>
      </p:sp>
      <p:sp>
        <p:nvSpPr>
          <p:cNvPr id="12" name="Text Placeholder 3">
            <a:extLst>
              <a:ext uri="{FF2B5EF4-FFF2-40B4-BE49-F238E27FC236}">
                <a16:creationId xmlns:a16="http://schemas.microsoft.com/office/drawing/2014/main" id="{6E74CDE4-51C2-AA40-8ADA-635B328E129F}"/>
              </a:ext>
            </a:extLst>
          </p:cNvPr>
          <p:cNvSpPr>
            <a:spLocks noGrp="1"/>
          </p:cNvSpPr>
          <p:nvPr>
            <p:ph type="body" sz="quarter" idx="17" hasCustomPrompt="1"/>
          </p:nvPr>
        </p:nvSpPr>
        <p:spPr>
          <a:xfrm>
            <a:off x="12889635" y="3257054"/>
            <a:ext cx="9088043" cy="754215"/>
          </a:xfrm>
        </p:spPr>
        <p:txBody>
          <a:bodyPr>
            <a:noAutofit/>
          </a:bodyPr>
          <a:lstStyle>
            <a:lvl1pPr marL="0" indent="0">
              <a:buFont typeface="Arial" panose="020B0604020202020204" pitchFamily="34" charset="0"/>
              <a:buNone/>
              <a:defRPr sz="2500" b="1">
                <a:solidFill>
                  <a:srgbClr val="212121"/>
                </a:solidFill>
                <a:latin typeface="Arial" panose="020B0604020202020204" pitchFamily="34" charset="0"/>
                <a:cs typeface="Arial" panose="020B0604020202020204" pitchFamily="34" charset="0"/>
              </a:defRPr>
            </a:lvl1pPr>
            <a:lvl2pPr marL="914354" indent="0">
              <a:buNone/>
              <a:defRPr sz="4000" b="1">
                <a:latin typeface="Arial" panose="020B0604020202020204" pitchFamily="34" charset="0"/>
                <a:cs typeface="Arial" panose="020B0604020202020204" pitchFamily="34" charset="0"/>
              </a:defRPr>
            </a:lvl2pPr>
            <a:lvl3pPr marL="1828709" indent="0">
              <a:buNone/>
              <a:defRPr sz="4000" b="1">
                <a:latin typeface="Arial" panose="020B0604020202020204" pitchFamily="34" charset="0"/>
                <a:cs typeface="Arial" panose="020B0604020202020204" pitchFamily="34" charset="0"/>
              </a:defRPr>
            </a:lvl3pPr>
            <a:lvl4pPr marL="2743063" indent="0">
              <a:buNone/>
              <a:defRPr sz="4000" b="1">
                <a:latin typeface="Arial" panose="020B0604020202020204" pitchFamily="34" charset="0"/>
                <a:cs typeface="Arial" panose="020B0604020202020204" pitchFamily="34" charset="0"/>
              </a:defRPr>
            </a:lvl4pPr>
            <a:lvl5pPr marL="3657417" indent="0">
              <a:buNone/>
              <a:defRPr sz="4000" b="1">
                <a:latin typeface="Arial" panose="020B0604020202020204" pitchFamily="34" charset="0"/>
                <a:cs typeface="Arial" panose="020B0604020202020204" pitchFamily="34" charset="0"/>
              </a:defRPr>
            </a:lvl5pPr>
          </a:lstStyle>
          <a:p>
            <a:pPr lvl="0"/>
            <a:r>
              <a:rPr lang="en-GB"/>
              <a:t>Click here to add sub headline</a:t>
            </a:r>
          </a:p>
        </p:txBody>
      </p:sp>
    </p:spTree>
    <p:extLst>
      <p:ext uri="{BB962C8B-B14F-4D97-AF65-F5344CB8AC3E}">
        <p14:creationId xmlns:p14="http://schemas.microsoft.com/office/powerpoint/2010/main" val="361608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guide id="3" pos="650">
          <p15:clr>
            <a:srgbClr val="FBAE40"/>
          </p15:clr>
        </p15:guide>
        <p15:guide id="4" pos="14709">
          <p15:clr>
            <a:srgbClr val="FBAE40"/>
          </p15:clr>
        </p15:guide>
        <p15:guide id="5" pos="811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D64BEBA3-42D8-E041-933F-B36D1FBBB7C2}" type="datetimeFigureOut">
              <a:rPr lang="en-US" smtClean="0"/>
              <a:t>10/28/20</a:t>
            </a:fld>
            <a:endParaRPr lang="en-US"/>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2EACE6D9-59F2-EE47-B337-36CF9B2FB5F9}" type="slidenum">
              <a:rPr lang="en-US" smtClean="0"/>
              <a:t>‹#›</a:t>
            </a:fld>
            <a:endParaRPr lang="en-US"/>
          </a:p>
        </p:txBody>
      </p:sp>
    </p:spTree>
    <p:extLst>
      <p:ext uri="{BB962C8B-B14F-4D97-AF65-F5344CB8AC3E}">
        <p14:creationId xmlns:p14="http://schemas.microsoft.com/office/powerpoint/2010/main" val="3835453224"/>
      </p:ext>
    </p:extLst>
  </p:cSld>
  <p:clrMap bg1="lt1" tx1="dk1" bg2="lt2" tx2="dk2" accent1="accent1" accent2="accent2" accent3="accent3" accent4="accent4" accent5="accent5" accent6="accent6" hlink="hlink" folHlink="folHlink"/>
  <p:sldLayoutIdLst>
    <p:sldLayoutId id="2147483806" r:id="rId1"/>
    <p:sldLayoutId id="2147483652" r:id="rId2"/>
    <p:sldLayoutId id="2147483810" r:id="rId3"/>
    <p:sldLayoutId id="2147483827" r:id="rId4"/>
    <p:sldLayoutId id="2147483814" r:id="rId5"/>
    <p:sldLayoutId id="214748383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gineering.linkedin.com/blog/2020/understanding-feed-dwell-tim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help/linkedin/answer/106595" TargetMode="External"/><Relationship Id="rId2" Type="http://schemas.openxmlformats.org/officeDocument/2006/relationships/hyperlink" Target="https://business.linkedin.com/marketing-solutions/blog/linkedin-news/2018/linkedin-goes-all-in-on-b2b-video" TargetMode="Externa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s://business.linkedin.com/content/dam/BusinessOwnersGuidetoLinkedI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business.linkedin.com/marketing-solutions/blo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mailto:elin.salekarr@zooma.se"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zooma.se/get-in-touch/i-want-to-talk-to-an-expe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2BC60-71CE-1141-944E-33652D56E254}"/>
              </a:ext>
            </a:extLst>
          </p:cNvPr>
          <p:cNvSpPr>
            <a:spLocks noGrp="1"/>
          </p:cNvSpPr>
          <p:nvPr>
            <p:ph type="body" sz="quarter" idx="10"/>
          </p:nvPr>
        </p:nvSpPr>
        <p:spPr>
          <a:xfrm>
            <a:off x="1031875" y="4955397"/>
            <a:ext cx="14468320" cy="2292895"/>
          </a:xfrm>
        </p:spPr>
        <p:txBody>
          <a:bodyPr/>
          <a:lstStyle/>
          <a:p>
            <a:r>
              <a:rPr lang="en-GB" dirty="0"/>
              <a:t>How to outsmart the </a:t>
            </a:r>
            <a:br>
              <a:rPr lang="en-GB" dirty="0"/>
            </a:br>
            <a:r>
              <a:rPr lang="en-GB" dirty="0"/>
              <a:t>LinkedIn algorithm</a:t>
            </a:r>
            <a:r>
              <a:rPr lang="en-GB" noProof="0" dirty="0">
                <a:solidFill>
                  <a:srgbClr val="F4541E"/>
                </a:solidFill>
              </a:rPr>
              <a:t>.</a:t>
            </a:r>
          </a:p>
        </p:txBody>
      </p:sp>
    </p:spTree>
    <p:extLst>
      <p:ext uri="{BB962C8B-B14F-4D97-AF65-F5344CB8AC3E}">
        <p14:creationId xmlns:p14="http://schemas.microsoft.com/office/powerpoint/2010/main" val="328212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11127-5F82-6B4D-BEDD-8E5E45DBAB86}"/>
              </a:ext>
            </a:extLst>
          </p:cNvPr>
          <p:cNvSpPr>
            <a:spLocks noGrp="1"/>
          </p:cNvSpPr>
          <p:nvPr>
            <p:ph type="body" sz="quarter" idx="13"/>
          </p:nvPr>
        </p:nvSpPr>
        <p:spPr/>
        <p:txBody>
          <a:bodyPr/>
          <a:lstStyle/>
          <a:p>
            <a:r>
              <a:rPr lang="en-GB" dirty="0"/>
              <a:t>How to outsmart the LinkedIn algorithm</a:t>
            </a:r>
          </a:p>
        </p:txBody>
      </p:sp>
      <p:sp>
        <p:nvSpPr>
          <p:cNvPr id="4" name="Text Placeholder 3">
            <a:extLst>
              <a:ext uri="{FF2B5EF4-FFF2-40B4-BE49-F238E27FC236}">
                <a16:creationId xmlns:a16="http://schemas.microsoft.com/office/drawing/2014/main" id="{06BF8B83-DB03-3642-A668-FDAECA0BE076}"/>
              </a:ext>
            </a:extLst>
          </p:cNvPr>
          <p:cNvSpPr>
            <a:spLocks noGrp="1"/>
          </p:cNvSpPr>
          <p:nvPr>
            <p:ph type="body" sz="quarter" idx="18"/>
          </p:nvPr>
        </p:nvSpPr>
        <p:spPr>
          <a:xfrm>
            <a:off x="984796" y="3224214"/>
            <a:ext cx="6651246" cy="9183657"/>
          </a:xfrm>
        </p:spPr>
        <p:txBody>
          <a:bodyPr vert="horz" lIns="91440" tIns="45720" rIns="91440" bIns="45720" rtlCol="0" anchor="t">
            <a:noAutofit/>
          </a:bodyPr>
          <a:lstStyle/>
          <a:p>
            <a:pPr>
              <a:lnSpc>
                <a:spcPct val="150000"/>
              </a:lnSpc>
            </a:pPr>
            <a:r>
              <a:rPr lang="en-GB" i="1" dirty="0"/>
              <a:t>With more than 700 million users around the world, LinkedIn is a massive networking platform with an excellent opportunity to represent your company. But if you want to make the most of its potential, you need to know how the LinkedIn algorithm works and how to outsmart it.  </a:t>
            </a:r>
          </a:p>
          <a:p>
            <a:pPr>
              <a:lnSpc>
                <a:spcPct val="150000"/>
              </a:lnSpc>
            </a:pPr>
            <a:r>
              <a:rPr lang="en-GB" dirty="0"/>
              <a:t>Therefore, I have compiled some tips on how to optimise your company updates and get the best return on your LinkedIn investment.</a:t>
            </a:r>
            <a:endParaRPr lang="en-GB" noProof="0" dirty="0">
              <a:latin typeface="Arial"/>
              <a:cs typeface="Arial"/>
            </a:endParaRPr>
          </a:p>
        </p:txBody>
      </p:sp>
      <p:pic>
        <p:nvPicPr>
          <p:cNvPr id="16" name="Picture Placeholder 15" descr="A person sitting at a desk&#10;&#10;Description automatically generated">
            <a:extLst>
              <a:ext uri="{FF2B5EF4-FFF2-40B4-BE49-F238E27FC236}">
                <a16:creationId xmlns:a16="http://schemas.microsoft.com/office/drawing/2014/main" id="{C77AD345-4365-7749-B355-96D77D356DEE}"/>
              </a:ext>
            </a:extLst>
          </p:cNvPr>
          <p:cNvPicPr>
            <a:picLocks noGrp="1" noChangeAspect="1"/>
          </p:cNvPicPr>
          <p:nvPr>
            <p:ph type="pic" sz="quarter" idx="16"/>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76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6AF0EA-06F1-1248-B8E6-15BF8A826C06}"/>
              </a:ext>
            </a:extLst>
          </p:cNvPr>
          <p:cNvSpPr>
            <a:spLocks noGrp="1"/>
          </p:cNvSpPr>
          <p:nvPr>
            <p:ph type="body" sz="quarter" idx="13"/>
          </p:nvPr>
        </p:nvSpPr>
        <p:spPr>
          <a:xfrm>
            <a:off x="1000291" y="1491744"/>
            <a:ext cx="9057562" cy="1432292"/>
          </a:xfrm>
        </p:spPr>
        <p:txBody>
          <a:bodyPr/>
          <a:lstStyle/>
          <a:p>
            <a:r>
              <a:rPr lang="en-GB" dirty="0"/>
              <a:t>Create relevant content</a:t>
            </a:r>
          </a:p>
        </p:txBody>
      </p:sp>
      <p:sp>
        <p:nvSpPr>
          <p:cNvPr id="13" name="Text Placeholder 12">
            <a:extLst>
              <a:ext uri="{FF2B5EF4-FFF2-40B4-BE49-F238E27FC236}">
                <a16:creationId xmlns:a16="http://schemas.microsoft.com/office/drawing/2014/main" id="{B5AD8AFC-A7BA-9941-92F8-E39C55EC71AF}"/>
              </a:ext>
            </a:extLst>
          </p:cNvPr>
          <p:cNvSpPr>
            <a:spLocks noGrp="1"/>
          </p:cNvSpPr>
          <p:nvPr>
            <p:ph type="body" sz="quarter" idx="16"/>
          </p:nvPr>
        </p:nvSpPr>
        <p:spPr/>
        <p:txBody>
          <a:bodyPr vert="horz" lIns="91440" tIns="45720" rIns="91440" bIns="45720" rtlCol="0" anchor="t">
            <a:noAutofit/>
          </a:bodyPr>
          <a:lstStyle/>
          <a:p>
            <a:pPr marL="0" indent="0">
              <a:lnSpc>
                <a:spcPct val="150000"/>
              </a:lnSpc>
              <a:buNone/>
            </a:pPr>
            <a:r>
              <a:rPr lang="en-GB" dirty="0">
                <a:latin typeface="Arial"/>
                <a:cs typeface="Arial"/>
              </a:rPr>
              <a:t>Only talking about your product or company isn't going to grab people's attention. Instead, add value and talk about something of interest to your audience. </a:t>
            </a:r>
          </a:p>
          <a:p>
            <a:pPr marL="0" indent="0">
              <a:lnSpc>
                <a:spcPct val="150000"/>
              </a:lnSpc>
              <a:buNone/>
            </a:pPr>
            <a:r>
              <a:rPr lang="en-GB" dirty="0">
                <a:latin typeface="Arial"/>
                <a:cs typeface="Arial"/>
              </a:rPr>
              <a:t>To create relevant and engaging content, you need to understand the needs and behaviour of your audience. </a:t>
            </a:r>
          </a:p>
          <a:p>
            <a:pPr>
              <a:lnSpc>
                <a:spcPct val="150000"/>
              </a:lnSpc>
            </a:pPr>
            <a:r>
              <a:rPr lang="en-GB" sz="2500" b="0" dirty="0">
                <a:solidFill>
                  <a:srgbClr val="212121"/>
                </a:solidFill>
                <a:latin typeface="Arial"/>
                <a:cs typeface="Arial"/>
              </a:rPr>
              <a:t>Try to make it more engaging and ask a question.</a:t>
            </a:r>
          </a:p>
          <a:p>
            <a:pPr>
              <a:lnSpc>
                <a:spcPct val="150000"/>
              </a:lnSpc>
            </a:pPr>
            <a:r>
              <a:rPr lang="en-GB" sz="2500" b="0" dirty="0">
                <a:solidFill>
                  <a:srgbClr val="212121"/>
                </a:solidFill>
                <a:latin typeface="Arial"/>
                <a:cs typeface="Arial"/>
              </a:rPr>
              <a:t>Avoid just sharing links that you find interesting. </a:t>
            </a:r>
          </a:p>
          <a:p>
            <a:pPr>
              <a:lnSpc>
                <a:spcPct val="150000"/>
              </a:lnSpc>
            </a:pPr>
            <a:r>
              <a:rPr lang="en-GB" sz="2500" b="0" dirty="0">
                <a:solidFill>
                  <a:srgbClr val="212121"/>
                </a:solidFill>
                <a:latin typeface="Arial"/>
                <a:cs typeface="Arial"/>
              </a:rPr>
              <a:t>Also, use polls and ask, e.g. for content ideas. There is less commitment for your audience to participate in polls.</a:t>
            </a:r>
          </a:p>
          <a:p>
            <a:pPr>
              <a:lnSpc>
                <a:spcPct val="150000"/>
              </a:lnSpc>
            </a:pPr>
            <a:r>
              <a:rPr lang="en-GB" sz="2500" b="0" dirty="0">
                <a:solidFill>
                  <a:srgbClr val="212121"/>
                </a:solidFill>
                <a:latin typeface="Arial"/>
                <a:cs typeface="Arial"/>
              </a:rPr>
              <a:t>Don't post too often, avoid offensive posts and only post content that is insightful enough for your audience. Remember: relevance outweighs recency.</a:t>
            </a:r>
          </a:p>
          <a:p>
            <a:pPr lvl="1">
              <a:lnSpc>
                <a:spcPct val="150000"/>
              </a:lnSpc>
            </a:pPr>
            <a:endParaRPr lang="en-GB" sz="2500" dirty="0"/>
          </a:p>
        </p:txBody>
      </p:sp>
      <p:pic>
        <p:nvPicPr>
          <p:cNvPr id="21" name="Picture Placeholder 20" descr="A person sitting at a table&#10;&#10;Description automatically generated">
            <a:extLst>
              <a:ext uri="{FF2B5EF4-FFF2-40B4-BE49-F238E27FC236}">
                <a16:creationId xmlns:a16="http://schemas.microsoft.com/office/drawing/2014/main" id="{744A00AB-DD91-EE45-A2AC-E50D1CA4E93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5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6AF0EA-06F1-1248-B8E6-15BF8A826C06}"/>
              </a:ext>
            </a:extLst>
          </p:cNvPr>
          <p:cNvSpPr>
            <a:spLocks noGrp="1"/>
          </p:cNvSpPr>
          <p:nvPr>
            <p:ph type="body" sz="quarter" idx="13"/>
          </p:nvPr>
        </p:nvSpPr>
        <p:spPr/>
        <p:txBody>
          <a:bodyPr vert="horz" lIns="91440" tIns="45720" rIns="91440" bIns="45720" rtlCol="0" anchor="t">
            <a:noAutofit/>
          </a:bodyPr>
          <a:lstStyle/>
          <a:p>
            <a:r>
              <a:rPr lang="en-GB" dirty="0"/>
              <a:t>Optimise your content for dwell time</a:t>
            </a:r>
          </a:p>
        </p:txBody>
      </p:sp>
      <p:sp>
        <p:nvSpPr>
          <p:cNvPr id="13" name="Text Placeholder 12">
            <a:extLst>
              <a:ext uri="{FF2B5EF4-FFF2-40B4-BE49-F238E27FC236}">
                <a16:creationId xmlns:a16="http://schemas.microsoft.com/office/drawing/2014/main" id="{B5AD8AFC-A7BA-9941-92F8-E39C55EC71AF}"/>
              </a:ext>
            </a:extLst>
          </p:cNvPr>
          <p:cNvSpPr>
            <a:spLocks noGrp="1"/>
          </p:cNvSpPr>
          <p:nvPr>
            <p:ph type="body" sz="quarter" idx="16"/>
          </p:nvPr>
        </p:nvSpPr>
        <p:spPr>
          <a:xfrm>
            <a:off x="12920117" y="3176955"/>
            <a:ext cx="9010002" cy="9557738"/>
          </a:xfrm>
        </p:spPr>
        <p:txBody>
          <a:bodyPr vert="horz" lIns="91440" tIns="45720" rIns="91440" bIns="45720" rtlCol="0" anchor="t">
            <a:noAutofit/>
          </a:bodyPr>
          <a:lstStyle/>
          <a:p>
            <a:pPr>
              <a:lnSpc>
                <a:spcPct val="150000"/>
              </a:lnSpc>
            </a:pPr>
            <a:r>
              <a:rPr lang="en-GB" dirty="0"/>
              <a:t>In May, </a:t>
            </a:r>
            <a:r>
              <a:rPr lang="en-GB" dirty="0">
                <a:hlinkClick r:id="rId3"/>
              </a:rPr>
              <a:t>LinkedIn published an article</a:t>
            </a:r>
            <a:r>
              <a:rPr lang="en-GB" dirty="0"/>
              <a:t> on the members dwell time. </a:t>
            </a:r>
          </a:p>
          <a:p>
            <a:pPr>
              <a:lnSpc>
                <a:spcPct val="150000"/>
              </a:lnSpc>
            </a:pPr>
            <a:r>
              <a:rPr lang="en-GB" dirty="0"/>
              <a:t>The LinkedIn algorithm classifies the content of the feed according to how long people consume it. </a:t>
            </a:r>
          </a:p>
          <a:p>
            <a:pPr>
              <a:lnSpc>
                <a:spcPct val="150000"/>
              </a:lnSpc>
            </a:pPr>
            <a:r>
              <a:rPr lang="en-GB" dirty="0"/>
              <a:t>Content where users spend more time to consume the content performs very well. </a:t>
            </a:r>
          </a:p>
          <a:p>
            <a:pPr>
              <a:lnSpc>
                <a:spcPct val="150000"/>
              </a:lnSpc>
            </a:pPr>
            <a:r>
              <a:rPr lang="en-GB" dirty="0"/>
              <a:t>Therefore, it makes sense to create posts where people spend more time consuming it, such as embedded native videos or documents; offer a checklist or a template.</a:t>
            </a:r>
          </a:p>
        </p:txBody>
      </p:sp>
      <p:pic>
        <p:nvPicPr>
          <p:cNvPr id="10" name="Picture Placeholder 9" descr="A person sitting at a desk&#10;&#10;Description automatically generated">
            <a:extLst>
              <a:ext uri="{FF2B5EF4-FFF2-40B4-BE49-F238E27FC236}">
                <a16:creationId xmlns:a16="http://schemas.microsoft.com/office/drawing/2014/main" id="{F5B5FA5A-8050-0F43-8351-C7B73D50500F}"/>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72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35E290-FEAB-0645-BB69-F51BCD6B074E}"/>
              </a:ext>
            </a:extLst>
          </p:cNvPr>
          <p:cNvSpPr>
            <a:spLocks noGrp="1"/>
          </p:cNvSpPr>
          <p:nvPr>
            <p:ph type="body" sz="quarter" idx="13"/>
          </p:nvPr>
        </p:nvSpPr>
        <p:spPr/>
        <p:txBody>
          <a:bodyPr/>
          <a:lstStyle/>
          <a:p>
            <a:r>
              <a:rPr lang="en-GB" dirty="0"/>
              <a:t>Use rich media</a:t>
            </a:r>
          </a:p>
        </p:txBody>
      </p:sp>
      <p:sp>
        <p:nvSpPr>
          <p:cNvPr id="10" name="Text Placeholder 9">
            <a:extLst>
              <a:ext uri="{FF2B5EF4-FFF2-40B4-BE49-F238E27FC236}">
                <a16:creationId xmlns:a16="http://schemas.microsoft.com/office/drawing/2014/main" id="{FA6B8DB7-9E77-CD4F-AF3D-D14B045766F4}"/>
              </a:ext>
            </a:extLst>
          </p:cNvPr>
          <p:cNvSpPr>
            <a:spLocks noGrp="1"/>
          </p:cNvSpPr>
          <p:nvPr>
            <p:ph type="body" sz="quarter" idx="20"/>
          </p:nvPr>
        </p:nvSpPr>
        <p:spPr/>
        <p:txBody>
          <a:bodyPr vert="horz" lIns="91440" tIns="45720" rIns="91440" bIns="45720" rtlCol="0" anchor="t">
            <a:noAutofit/>
          </a:bodyPr>
          <a:lstStyle/>
          <a:p>
            <a:pPr marL="0" indent="0">
              <a:lnSpc>
                <a:spcPct val="150000"/>
              </a:lnSpc>
              <a:buNone/>
            </a:pPr>
            <a:r>
              <a:rPr lang="en-GB" dirty="0"/>
              <a:t>Members prefer to engage with visual content like videos, images, presentations. Influence and inspire your audience with visuals. </a:t>
            </a:r>
          </a:p>
          <a:p>
            <a:pPr>
              <a:lnSpc>
                <a:spcPct val="150000"/>
              </a:lnSpc>
            </a:pPr>
            <a:r>
              <a:rPr lang="en-GB" dirty="0"/>
              <a:t>According to </a:t>
            </a:r>
            <a:r>
              <a:rPr lang="en-GB" dirty="0">
                <a:hlinkClick r:id="rId2"/>
              </a:rPr>
              <a:t>this LinkedIn marketing blog article</a:t>
            </a:r>
            <a:r>
              <a:rPr lang="en-GB" dirty="0"/>
              <a:t>, </a:t>
            </a:r>
            <a:r>
              <a:rPr lang="en-GB" b="1" dirty="0"/>
              <a:t>native video</a:t>
            </a:r>
            <a:r>
              <a:rPr lang="en-GB" dirty="0"/>
              <a:t> is five times more likely to trigger a conversation between LinkedIn members than other content. LinkedIn prefers native videos over video links from a video hosting platform like YouTube. </a:t>
            </a:r>
          </a:p>
        </p:txBody>
      </p:sp>
      <p:sp>
        <p:nvSpPr>
          <p:cNvPr id="8" name="Text Placeholder 7">
            <a:extLst>
              <a:ext uri="{FF2B5EF4-FFF2-40B4-BE49-F238E27FC236}">
                <a16:creationId xmlns:a16="http://schemas.microsoft.com/office/drawing/2014/main" id="{DE5C67BD-DB9B-E349-A0D1-D46AD04D16A2}"/>
              </a:ext>
            </a:extLst>
          </p:cNvPr>
          <p:cNvSpPr>
            <a:spLocks noGrp="1"/>
          </p:cNvSpPr>
          <p:nvPr>
            <p:ph type="body" sz="quarter" idx="22"/>
          </p:nvPr>
        </p:nvSpPr>
        <p:spPr/>
        <p:txBody>
          <a:bodyPr/>
          <a:lstStyle/>
          <a:p>
            <a:pPr>
              <a:lnSpc>
                <a:spcPct val="150000"/>
              </a:lnSpc>
            </a:pPr>
            <a:r>
              <a:rPr lang="en-GB" dirty="0"/>
              <a:t>Start by uploading native videos, make sure they are no longer than one minute long and include subtitles for best results. Follow the </a:t>
            </a:r>
            <a:r>
              <a:rPr lang="en-GB" dirty="0">
                <a:hlinkClick r:id="rId3"/>
              </a:rPr>
              <a:t>LinkedIn video file requirements</a:t>
            </a:r>
            <a:r>
              <a:rPr lang="en-GB" dirty="0"/>
              <a:t>. If you add an </a:t>
            </a:r>
            <a:r>
              <a:rPr lang="en-GB" b="1" dirty="0"/>
              <a:t>image</a:t>
            </a:r>
            <a:r>
              <a:rPr lang="en-GB" dirty="0"/>
              <a:t> to your post can result in up to 98% more comments, according to the </a:t>
            </a:r>
            <a:r>
              <a:rPr lang="en-GB" dirty="0">
                <a:hlinkClick r:id="rId4"/>
              </a:rPr>
              <a:t>LinkedIn business owner guide</a:t>
            </a:r>
            <a:r>
              <a:rPr lang="en-GB" dirty="0"/>
              <a:t>. </a:t>
            </a:r>
          </a:p>
          <a:p>
            <a:pPr>
              <a:lnSpc>
                <a:spcPct val="150000"/>
              </a:lnSpc>
            </a:pPr>
            <a:r>
              <a:rPr lang="en-GB" dirty="0"/>
              <a:t>Furthermore, try new formats too. LinkedIn supports certain formats in whose development they have made a technological investment, such as events. Use LinkedIn </a:t>
            </a:r>
            <a:r>
              <a:rPr lang="en-GB" b="1" dirty="0"/>
              <a:t>events</a:t>
            </a:r>
            <a:r>
              <a:rPr lang="en-GB" dirty="0"/>
              <a:t> and organise, e.g. webinars and invite through LinkedIn. </a:t>
            </a:r>
          </a:p>
          <a:p>
            <a:endParaRPr lang="en-GB" dirty="0"/>
          </a:p>
        </p:txBody>
      </p:sp>
      <p:pic>
        <p:nvPicPr>
          <p:cNvPr id="6" name="Picture Placeholder 5" descr="A group of people sitting at a desk&#10;&#10;Description automatically generated">
            <a:extLst>
              <a:ext uri="{FF2B5EF4-FFF2-40B4-BE49-F238E27FC236}">
                <a16:creationId xmlns:a16="http://schemas.microsoft.com/office/drawing/2014/main" id="{40D73097-73E7-634D-8E3F-2EFBF92667E7}"/>
              </a:ext>
            </a:extLst>
          </p:cNvPr>
          <p:cNvPicPr>
            <a:picLocks noGrp="1" noChangeAspect="1"/>
          </p:cNvPicPr>
          <p:nvPr>
            <p:ph type="pic" sz="quarter" idx="23"/>
          </p:nvPr>
        </p:nvPicPr>
        <p:blipFill rotWithShape="1">
          <a:blip r:embed="rId5"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9790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6AF0EA-06F1-1248-B8E6-15BF8A826C06}"/>
              </a:ext>
            </a:extLst>
          </p:cNvPr>
          <p:cNvSpPr>
            <a:spLocks noGrp="1"/>
          </p:cNvSpPr>
          <p:nvPr>
            <p:ph type="body" sz="quarter" idx="13"/>
          </p:nvPr>
        </p:nvSpPr>
        <p:spPr/>
        <p:txBody>
          <a:bodyPr vert="horz" lIns="91440" tIns="45720" rIns="91440" bIns="45720" rtlCol="0" anchor="t">
            <a:noAutofit/>
          </a:bodyPr>
          <a:lstStyle/>
          <a:p>
            <a:r>
              <a:rPr lang="en-GB" dirty="0"/>
              <a:t>Add a minimum of three hashtags and tag members carefully </a:t>
            </a:r>
          </a:p>
        </p:txBody>
      </p:sp>
      <p:sp>
        <p:nvSpPr>
          <p:cNvPr id="13" name="Text Placeholder 12">
            <a:extLst>
              <a:ext uri="{FF2B5EF4-FFF2-40B4-BE49-F238E27FC236}">
                <a16:creationId xmlns:a16="http://schemas.microsoft.com/office/drawing/2014/main" id="{B5AD8AFC-A7BA-9941-92F8-E39C55EC71AF}"/>
              </a:ext>
            </a:extLst>
          </p:cNvPr>
          <p:cNvSpPr>
            <a:spLocks noGrp="1"/>
          </p:cNvSpPr>
          <p:nvPr>
            <p:ph type="body" sz="quarter" idx="16"/>
          </p:nvPr>
        </p:nvSpPr>
        <p:spPr>
          <a:xfrm>
            <a:off x="12920117" y="3176955"/>
            <a:ext cx="9010002" cy="9557738"/>
          </a:xfrm>
        </p:spPr>
        <p:txBody>
          <a:bodyPr vert="horz" lIns="91440" tIns="45720" rIns="91440" bIns="45720" rtlCol="0" anchor="t">
            <a:noAutofit/>
          </a:bodyPr>
          <a:lstStyle/>
          <a:p>
            <a:pPr>
              <a:lnSpc>
                <a:spcPct val="150000"/>
              </a:lnSpc>
            </a:pPr>
            <a:r>
              <a:rPr lang="en-GB" dirty="0"/>
              <a:t>Hashtags help other members find the conversations that match their own interests and play an elementary role, among other things already in the evaluation of your post by the LinkedIn algorithm. A maximum of three hashtags per post is recommended. Less than three is a missed opportunity; more than ten is considered spam. </a:t>
            </a:r>
          </a:p>
          <a:p>
            <a:pPr>
              <a:lnSpc>
                <a:spcPct val="150000"/>
              </a:lnSpc>
            </a:pPr>
            <a:r>
              <a:rPr lang="en-GB" dirty="0"/>
              <a:t>Choose a combination of specific hashtags and hashtags with many followers in order to maximise your reach. </a:t>
            </a:r>
          </a:p>
          <a:p>
            <a:pPr>
              <a:lnSpc>
                <a:spcPct val="150000"/>
              </a:lnSpc>
            </a:pPr>
            <a:endParaRPr lang="en-GB" dirty="0"/>
          </a:p>
          <a:p>
            <a:pPr>
              <a:lnSpc>
                <a:spcPct val="150000"/>
              </a:lnSpc>
            </a:pPr>
            <a:r>
              <a:rPr lang="en-GB" dirty="0"/>
              <a:t>Tags can help you get more views when the tagged people do engage with your content. Make sure to tag the right people. LinkedIn will punish you with less reach if tagged people don't respond or remove the tag.</a:t>
            </a:r>
          </a:p>
        </p:txBody>
      </p:sp>
      <p:pic>
        <p:nvPicPr>
          <p:cNvPr id="6" name="Picture Placeholder 5" descr="A person sitting in front of a computer&#10;&#10;Description automatically generated">
            <a:extLst>
              <a:ext uri="{FF2B5EF4-FFF2-40B4-BE49-F238E27FC236}">
                <a16:creationId xmlns:a16="http://schemas.microsoft.com/office/drawing/2014/main" id="{2747CC5B-D302-354C-B7E2-BE1C481DDB2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6477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35E290-FEAB-0645-BB69-F51BCD6B074E}"/>
              </a:ext>
            </a:extLst>
          </p:cNvPr>
          <p:cNvSpPr>
            <a:spLocks noGrp="1"/>
          </p:cNvSpPr>
          <p:nvPr>
            <p:ph type="body" sz="quarter" idx="13"/>
          </p:nvPr>
        </p:nvSpPr>
        <p:spPr/>
        <p:txBody>
          <a:bodyPr/>
          <a:lstStyle/>
          <a:p>
            <a:r>
              <a:rPr lang="en-GB" dirty="0"/>
              <a:t>Boost engagement</a:t>
            </a:r>
          </a:p>
        </p:txBody>
      </p:sp>
      <p:sp>
        <p:nvSpPr>
          <p:cNvPr id="10" name="Text Placeholder 9">
            <a:extLst>
              <a:ext uri="{FF2B5EF4-FFF2-40B4-BE49-F238E27FC236}">
                <a16:creationId xmlns:a16="http://schemas.microsoft.com/office/drawing/2014/main" id="{FA6B8DB7-9E77-CD4F-AF3D-D14B045766F4}"/>
              </a:ext>
            </a:extLst>
          </p:cNvPr>
          <p:cNvSpPr>
            <a:spLocks noGrp="1"/>
          </p:cNvSpPr>
          <p:nvPr>
            <p:ph type="body" sz="quarter" idx="20"/>
          </p:nvPr>
        </p:nvSpPr>
        <p:spPr/>
        <p:txBody>
          <a:bodyPr vert="horz" lIns="91440" tIns="45720" rIns="91440" bIns="45720" rtlCol="0" anchor="t">
            <a:noAutofit/>
          </a:bodyPr>
          <a:lstStyle/>
          <a:p>
            <a:pPr>
              <a:lnSpc>
                <a:spcPct val="150000"/>
              </a:lnSpc>
            </a:pPr>
            <a:r>
              <a:rPr lang="en-GB" dirty="0"/>
              <a:t>The more engagement your content receives in the first hour, the better results it will get. Post to which no one responds in the 60 minutes aren't likely to be distributed further by the algorithm and thus don't reach a wide range. Therefore, especially in the first hour, take the time to respond immediately to each comment to stimulate a discussion and thus generate more interaction. </a:t>
            </a:r>
          </a:p>
          <a:p>
            <a:pPr>
              <a:lnSpc>
                <a:spcPct val="150000"/>
              </a:lnSpc>
            </a:pPr>
            <a:r>
              <a:rPr lang="en-GB" dirty="0"/>
              <a:t>As a company admin provide your employees with the original content and ask to engage with the post. LinkedIn prefers to see comments from all kinds of interactions, as they generate more data and in turn, generate engagement. Ask employees to post updates on their profile pages. </a:t>
            </a:r>
          </a:p>
        </p:txBody>
      </p:sp>
      <p:sp>
        <p:nvSpPr>
          <p:cNvPr id="4" name="Text Placeholder 3">
            <a:extLst>
              <a:ext uri="{FF2B5EF4-FFF2-40B4-BE49-F238E27FC236}">
                <a16:creationId xmlns:a16="http://schemas.microsoft.com/office/drawing/2014/main" id="{EAE4280D-3115-8645-BDA7-494ACB34F641}"/>
              </a:ext>
            </a:extLst>
          </p:cNvPr>
          <p:cNvSpPr>
            <a:spLocks noGrp="1"/>
          </p:cNvSpPr>
          <p:nvPr>
            <p:ph type="body" sz="quarter" idx="22"/>
          </p:nvPr>
        </p:nvSpPr>
        <p:spPr/>
        <p:txBody>
          <a:bodyPr/>
          <a:lstStyle/>
          <a:p>
            <a:pPr>
              <a:lnSpc>
                <a:spcPct val="150000"/>
              </a:lnSpc>
            </a:pPr>
            <a:r>
              <a:rPr lang="en-GB" b="1" dirty="0"/>
              <a:t>But note that employees should not share the company update. Instead, they should take a screenshot and write their own post, add company link (natively) and don't forget to tag the company. </a:t>
            </a:r>
            <a:endParaRPr lang="en-GB" dirty="0"/>
          </a:p>
          <a:p>
            <a:pPr>
              <a:lnSpc>
                <a:spcPct val="150000"/>
              </a:lnSpc>
            </a:pPr>
            <a:r>
              <a:rPr lang="en-GB" i="1" dirty="0"/>
              <a:t>Tip: Train all your employees in onboarding. Some want to support the company but don't know-how. In addition, invite your connections to follow and share the company's profile in the private profile.</a:t>
            </a:r>
            <a:endParaRPr lang="en-GB" dirty="0"/>
          </a:p>
          <a:p>
            <a:endParaRPr lang="en-GB" dirty="0"/>
          </a:p>
        </p:txBody>
      </p:sp>
      <p:pic>
        <p:nvPicPr>
          <p:cNvPr id="16" name="Picture Placeholder 15" descr="A person sitting at a desk in front of a computer&#10;&#10;Description automatically generated">
            <a:extLst>
              <a:ext uri="{FF2B5EF4-FFF2-40B4-BE49-F238E27FC236}">
                <a16:creationId xmlns:a16="http://schemas.microsoft.com/office/drawing/2014/main" id="{CC7513D3-13ED-8045-9F97-D576B2170752}"/>
              </a:ext>
            </a:extLst>
          </p:cNvPr>
          <p:cNvPicPr>
            <a:picLocks noGrp="1" noChangeAspect="1"/>
          </p:cNvPicPr>
          <p:nvPr>
            <p:ph type="pic" sz="quarter" idx="2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8072846" y="0"/>
            <a:ext cx="8177348" cy="12847638"/>
          </a:xfrm>
        </p:spPr>
      </p:pic>
    </p:spTree>
    <p:extLst>
      <p:ext uri="{BB962C8B-B14F-4D97-AF65-F5344CB8AC3E}">
        <p14:creationId xmlns:p14="http://schemas.microsoft.com/office/powerpoint/2010/main" val="19502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6AF0EA-06F1-1248-B8E6-15BF8A826C06}"/>
              </a:ext>
            </a:extLst>
          </p:cNvPr>
          <p:cNvSpPr>
            <a:spLocks noGrp="1"/>
          </p:cNvSpPr>
          <p:nvPr>
            <p:ph type="body" sz="quarter" idx="13"/>
          </p:nvPr>
        </p:nvSpPr>
        <p:spPr/>
        <p:txBody>
          <a:bodyPr vert="horz" lIns="91440" tIns="45720" rIns="91440" bIns="45720" rtlCol="0" anchor="t">
            <a:noAutofit/>
          </a:bodyPr>
          <a:lstStyle/>
          <a:p>
            <a:r>
              <a:rPr lang="en-GB" dirty="0"/>
              <a:t>LinkedIn analytics and new features</a:t>
            </a:r>
          </a:p>
        </p:txBody>
      </p:sp>
      <p:sp>
        <p:nvSpPr>
          <p:cNvPr id="13" name="Text Placeholder 12">
            <a:extLst>
              <a:ext uri="{FF2B5EF4-FFF2-40B4-BE49-F238E27FC236}">
                <a16:creationId xmlns:a16="http://schemas.microsoft.com/office/drawing/2014/main" id="{B5AD8AFC-A7BA-9941-92F8-E39C55EC71AF}"/>
              </a:ext>
            </a:extLst>
          </p:cNvPr>
          <p:cNvSpPr>
            <a:spLocks noGrp="1"/>
          </p:cNvSpPr>
          <p:nvPr>
            <p:ph type="body" sz="quarter" idx="16"/>
          </p:nvPr>
        </p:nvSpPr>
        <p:spPr>
          <a:xfrm>
            <a:off x="12920117" y="3176955"/>
            <a:ext cx="9010002" cy="9557738"/>
          </a:xfrm>
        </p:spPr>
        <p:txBody>
          <a:bodyPr vert="horz" lIns="91440" tIns="45720" rIns="91440" bIns="45720" rtlCol="0" anchor="t">
            <a:noAutofit/>
          </a:bodyPr>
          <a:lstStyle/>
          <a:p>
            <a:pPr>
              <a:lnSpc>
                <a:spcPct val="150000"/>
              </a:lnSpc>
            </a:pPr>
            <a:r>
              <a:rPr lang="en-GB" dirty="0"/>
              <a:t>As a final recommendation, I suggest that you continuously review your LinkedIn analytics and optimise your post. Try different things and stay up to date with the </a:t>
            </a:r>
            <a:r>
              <a:rPr lang="en-GB" dirty="0">
                <a:hlinkClick r:id="rId3"/>
              </a:rPr>
              <a:t>LinkedIn Marketing Blog</a:t>
            </a:r>
            <a:r>
              <a:rPr lang="en-GB" dirty="0"/>
              <a:t>. </a:t>
            </a:r>
          </a:p>
          <a:p>
            <a:pPr>
              <a:lnSpc>
                <a:spcPct val="150000"/>
              </a:lnSpc>
            </a:pPr>
            <a:r>
              <a:rPr lang="en-GB" dirty="0"/>
              <a:t>LinkedIn recently launched the new feature '</a:t>
            </a:r>
            <a:r>
              <a:rPr lang="en-GB" b="1" dirty="0"/>
              <a:t>stories</a:t>
            </a:r>
            <a:r>
              <a:rPr lang="en-GB" dirty="0"/>
              <a:t>'. It allows members and organisations to share stories in the form of images and short videos, that last for 24 hours. The new feature is available on the mobile version only and still in its infancy. However, as more companies start to make use of the feature, you don't want your competitors to be one step ahead of you.</a:t>
            </a:r>
          </a:p>
        </p:txBody>
      </p:sp>
      <p:pic>
        <p:nvPicPr>
          <p:cNvPr id="10" name="Picture Placeholder 9" descr="A person sitting at a desk in front of a computer&#10;&#10;Description automatically generated">
            <a:extLst>
              <a:ext uri="{FF2B5EF4-FFF2-40B4-BE49-F238E27FC236}">
                <a16:creationId xmlns:a16="http://schemas.microsoft.com/office/drawing/2014/main" id="{3F75713D-9152-6744-A4FC-DB5BBA0D8343}"/>
              </a:ext>
            </a:extLst>
          </p:cNvPr>
          <p:cNvPicPr>
            <a:picLocks noGrp="1" noChangeAspect="1"/>
          </p:cNvPicPr>
          <p:nvPr>
            <p:ph type="pic" sz="quarter" idx="11"/>
          </p:nvPr>
        </p:nvPicPr>
        <p:blipFill rotWithShape="1">
          <a:blip r:embed="rId4" cstate="email">
            <a:extLst>
              <a:ext uri="{28A0092B-C50C-407E-A947-70E740481C1C}">
                <a14:useLocalDpi xmlns:a14="http://schemas.microsoft.com/office/drawing/2010/main"/>
              </a:ext>
            </a:extLst>
          </a:blip>
          <a:srcRect/>
          <a:stretch/>
        </p:blipFill>
        <p:spPr>
          <a:xfrm>
            <a:off x="0" y="0"/>
            <a:ext cx="12191207" cy="13716000"/>
          </a:xfrm>
        </p:spPr>
      </p:pic>
    </p:spTree>
    <p:extLst>
      <p:ext uri="{BB962C8B-B14F-4D97-AF65-F5344CB8AC3E}">
        <p14:creationId xmlns:p14="http://schemas.microsoft.com/office/powerpoint/2010/main" val="357479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1">
            <a:extLst>
              <a:ext uri="{FF2B5EF4-FFF2-40B4-BE49-F238E27FC236}">
                <a16:creationId xmlns:a16="http://schemas.microsoft.com/office/drawing/2014/main" id="{0AC9A0D4-2576-E14E-B744-5E264872170C}"/>
              </a:ext>
            </a:extLst>
          </p:cNvPr>
          <p:cNvSpPr/>
          <p:nvPr/>
        </p:nvSpPr>
        <p:spPr>
          <a:xfrm>
            <a:off x="12716392" y="8649985"/>
            <a:ext cx="10512577" cy="3326005"/>
          </a:xfrm>
          <a:prstGeom prst="rect">
            <a:avLst/>
          </a:prstGeom>
          <a:noFill/>
          <a:ln w="6350">
            <a:solidFill>
              <a:srgbClr val="6463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Title 1">
            <a:extLst>
              <a:ext uri="{FF2B5EF4-FFF2-40B4-BE49-F238E27FC236}">
                <a16:creationId xmlns:a16="http://schemas.microsoft.com/office/drawing/2014/main" id="{0F875236-E1FC-B546-8AF8-87E1C45742A4}"/>
              </a:ext>
            </a:extLst>
          </p:cNvPr>
          <p:cNvSpPr txBox="1">
            <a:spLocks/>
          </p:cNvSpPr>
          <p:nvPr/>
        </p:nvSpPr>
        <p:spPr>
          <a:xfrm>
            <a:off x="12979539" y="8967033"/>
            <a:ext cx="4076168" cy="710329"/>
          </a:xfrm>
          <a:prstGeom prst="rect">
            <a:avLst/>
          </a:prstGeom>
        </p:spPr>
        <p:txBody>
          <a:bodyPr vert="horz" lIns="45716" tIns="22860" rIns="45716" bIns="22860"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en-GB" sz="1800" b="0" dirty="0"/>
              <a:t>Author</a:t>
            </a:r>
            <a:endParaRPr lang="sv-SE" sz="1800" b="0" dirty="0"/>
          </a:p>
          <a:p>
            <a:r>
              <a:rPr lang="en-GB" sz="2800" dirty="0"/>
              <a:t>Niyat Ghebremichael</a:t>
            </a:r>
          </a:p>
          <a:p>
            <a:endParaRPr lang="sv-SE" sz="2500" dirty="0"/>
          </a:p>
        </p:txBody>
      </p:sp>
      <p:sp>
        <p:nvSpPr>
          <p:cNvPr id="5" name="Title 1">
            <a:extLst>
              <a:ext uri="{FF2B5EF4-FFF2-40B4-BE49-F238E27FC236}">
                <a16:creationId xmlns:a16="http://schemas.microsoft.com/office/drawing/2014/main" id="{EB7639D4-3A04-0F43-A85F-D1DB7AF551AD}"/>
              </a:ext>
            </a:extLst>
          </p:cNvPr>
          <p:cNvSpPr txBox="1">
            <a:spLocks/>
          </p:cNvSpPr>
          <p:nvPr/>
        </p:nvSpPr>
        <p:spPr>
          <a:xfrm>
            <a:off x="12979539" y="9830142"/>
            <a:ext cx="6145040" cy="1106482"/>
          </a:xfrm>
          <a:prstGeom prst="rect">
            <a:avLst/>
          </a:prstGeom>
        </p:spPr>
        <p:txBody>
          <a:bodyPr vert="horz" lIns="45716" tIns="22860" rIns="45716" bIns="22860"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en-GB" sz="1800" b="0" dirty="0"/>
              <a:t>Niyat is a content creator at Zooma since 2019. </a:t>
            </a:r>
            <a:br>
              <a:rPr lang="en-GB" sz="1800" b="0" dirty="0"/>
            </a:br>
            <a:r>
              <a:rPr lang="en-GB" sz="1800" b="0" dirty="0"/>
              <a:t>She loves to create content and helps to bring campaigns and ideas to life.</a:t>
            </a:r>
          </a:p>
        </p:txBody>
      </p:sp>
      <p:sp>
        <p:nvSpPr>
          <p:cNvPr id="6" name="Title 1">
            <a:extLst>
              <a:ext uri="{FF2B5EF4-FFF2-40B4-BE49-F238E27FC236}">
                <a16:creationId xmlns:a16="http://schemas.microsoft.com/office/drawing/2014/main" id="{8EB7C22F-9D90-C240-A6EB-614DA546A1F6}"/>
              </a:ext>
            </a:extLst>
          </p:cNvPr>
          <p:cNvSpPr txBox="1">
            <a:spLocks/>
          </p:cNvSpPr>
          <p:nvPr/>
        </p:nvSpPr>
        <p:spPr>
          <a:xfrm>
            <a:off x="13096927" y="9776710"/>
            <a:ext cx="3409279" cy="154734"/>
          </a:xfrm>
          <a:prstGeom prst="rect">
            <a:avLst/>
          </a:prstGeom>
        </p:spPr>
        <p:txBody>
          <a:bodyPr vert="horz" lIns="45716" tIns="22860" rIns="45716" bIns="22860"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endParaRPr lang="sv-SE" sz="1200" b="0" dirty="0"/>
          </a:p>
        </p:txBody>
      </p:sp>
      <p:pic>
        <p:nvPicPr>
          <p:cNvPr id="7" name="Bildobjekt 13">
            <a:extLst>
              <a:ext uri="{FF2B5EF4-FFF2-40B4-BE49-F238E27FC236}">
                <a16:creationId xmlns:a16="http://schemas.microsoft.com/office/drawing/2014/main" id="{CD9D49EB-3AD2-3F4A-9D89-4B7F93F60BC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060593" y="9048439"/>
            <a:ext cx="2576592" cy="2529097"/>
          </a:xfrm>
          <a:prstGeom prst="ellipse">
            <a:avLst/>
          </a:prstGeom>
        </p:spPr>
      </p:pic>
      <p:sp>
        <p:nvSpPr>
          <p:cNvPr id="8" name="Title 1">
            <a:extLst>
              <a:ext uri="{FF2B5EF4-FFF2-40B4-BE49-F238E27FC236}">
                <a16:creationId xmlns:a16="http://schemas.microsoft.com/office/drawing/2014/main" id="{6A3EF18D-BADC-1143-8DD7-C2C560097EF1}"/>
              </a:ext>
            </a:extLst>
          </p:cNvPr>
          <p:cNvSpPr txBox="1">
            <a:spLocks/>
          </p:cNvSpPr>
          <p:nvPr/>
        </p:nvSpPr>
        <p:spPr>
          <a:xfrm>
            <a:off x="1062246" y="1807588"/>
            <a:ext cx="3166227" cy="634157"/>
          </a:xfrm>
          <a:prstGeom prst="rect">
            <a:avLst/>
          </a:prstGeom>
        </p:spPr>
        <p:txBody>
          <a:bodyPr vert="horz" lIns="45716" tIns="22860" rIns="45716" bIns="22860"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en-GB" sz="4000" dirty="0"/>
              <a:t>Good luck!</a:t>
            </a:r>
          </a:p>
        </p:txBody>
      </p:sp>
      <p:sp>
        <p:nvSpPr>
          <p:cNvPr id="9" name="Title 1">
            <a:extLst>
              <a:ext uri="{FF2B5EF4-FFF2-40B4-BE49-F238E27FC236}">
                <a16:creationId xmlns:a16="http://schemas.microsoft.com/office/drawing/2014/main" id="{365B64D3-E9F8-374B-AD72-534E6974C064}"/>
              </a:ext>
            </a:extLst>
          </p:cNvPr>
          <p:cNvSpPr txBox="1">
            <a:spLocks/>
          </p:cNvSpPr>
          <p:nvPr/>
        </p:nvSpPr>
        <p:spPr>
          <a:xfrm>
            <a:off x="1000290" y="3215251"/>
            <a:ext cx="8182621" cy="2062602"/>
          </a:xfrm>
          <a:prstGeom prst="rect">
            <a:avLst/>
          </a:prstGeom>
        </p:spPr>
        <p:txBody>
          <a:bodyPr vert="horz" lIns="45716" tIns="22860" rIns="45716" bIns="22860"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en-GB" sz="2500" dirty="0"/>
              <a:t>Thanks for reading our guide.</a:t>
            </a:r>
          </a:p>
          <a:p>
            <a:endParaRPr lang="en-GB" sz="2500" dirty="0"/>
          </a:p>
          <a:p>
            <a:pPr lvl="0">
              <a:lnSpc>
                <a:spcPct val="100000"/>
              </a:lnSpc>
              <a:defRPr/>
            </a:pPr>
            <a:r>
              <a:rPr lang="sv-SE" sz="2500" dirty="0"/>
              <a:t>If </a:t>
            </a:r>
            <a:r>
              <a:rPr lang="sv-SE" sz="2500" dirty="0" err="1"/>
              <a:t>you</a:t>
            </a:r>
            <a:r>
              <a:rPr lang="sv-SE" sz="2500" dirty="0"/>
              <a:t> </a:t>
            </a:r>
            <a:r>
              <a:rPr lang="sv-SE" sz="2500" dirty="0" err="1"/>
              <a:t>are</a:t>
            </a:r>
            <a:r>
              <a:rPr lang="sv-SE" sz="2500" dirty="0"/>
              <a:t> </a:t>
            </a:r>
            <a:r>
              <a:rPr lang="sv-SE" sz="2500" dirty="0" err="1"/>
              <a:t>interested</a:t>
            </a:r>
            <a:r>
              <a:rPr lang="sv-SE" sz="2500" dirty="0"/>
              <a:t> in </a:t>
            </a:r>
            <a:r>
              <a:rPr lang="sv-SE" sz="2500" dirty="0" err="1"/>
              <a:t>improving</a:t>
            </a:r>
            <a:r>
              <a:rPr lang="sv-SE" sz="2500" dirty="0"/>
              <a:t> </a:t>
            </a:r>
            <a:r>
              <a:rPr lang="sv-SE" sz="2500" dirty="0" err="1"/>
              <a:t>your</a:t>
            </a:r>
            <a:r>
              <a:rPr lang="sv-SE" sz="2500" dirty="0"/>
              <a:t> LinkedIn </a:t>
            </a:r>
            <a:r>
              <a:rPr lang="sv-SE" sz="2500" dirty="0" err="1"/>
              <a:t>company</a:t>
            </a:r>
            <a:r>
              <a:rPr lang="sv-SE" sz="2500" dirty="0"/>
              <a:t> </a:t>
            </a:r>
            <a:r>
              <a:rPr lang="sv-SE" sz="2500" dirty="0" err="1"/>
              <a:t>updates</a:t>
            </a:r>
            <a:r>
              <a:rPr lang="sv-SE" sz="2500" dirty="0"/>
              <a:t>, get in touch with </a:t>
            </a:r>
            <a:r>
              <a:rPr lang="sv-SE" sz="2500" dirty="0" err="1"/>
              <a:t>me</a:t>
            </a:r>
            <a:r>
              <a:rPr lang="sv-SE" sz="2500" dirty="0"/>
              <a:t> by </a:t>
            </a:r>
            <a:r>
              <a:rPr lang="sv-SE" sz="2500" dirty="0" err="1"/>
              <a:t>clicking</a:t>
            </a:r>
            <a:r>
              <a:rPr lang="sv-SE" sz="2500" dirty="0"/>
              <a:t> on the </a:t>
            </a:r>
            <a:r>
              <a:rPr lang="sv-SE" sz="2500" dirty="0" err="1"/>
              <a:t>button</a:t>
            </a:r>
            <a:r>
              <a:rPr lang="sv-SE" sz="2500" dirty="0"/>
              <a:t> </a:t>
            </a:r>
            <a:r>
              <a:rPr lang="sv-SE" sz="2500" dirty="0" err="1"/>
              <a:t>below</a:t>
            </a:r>
            <a:r>
              <a:rPr lang="sv-SE" sz="2500" dirty="0"/>
              <a:t>.</a:t>
            </a:r>
            <a:endParaRPr lang="en-GB" sz="2500" dirty="0"/>
          </a:p>
          <a:p>
            <a:endParaRPr lang="en-GB" sz="2500" dirty="0"/>
          </a:p>
        </p:txBody>
      </p:sp>
      <p:sp>
        <p:nvSpPr>
          <p:cNvPr id="10" name="Text Placeholder 8">
            <a:extLst>
              <a:ext uri="{FF2B5EF4-FFF2-40B4-BE49-F238E27FC236}">
                <a16:creationId xmlns:a16="http://schemas.microsoft.com/office/drawing/2014/main" id="{A6FF733E-52E4-F44A-A730-8329F2C49A8F}"/>
              </a:ext>
            </a:extLst>
          </p:cNvPr>
          <p:cNvSpPr txBox="1">
            <a:spLocks/>
          </p:cNvSpPr>
          <p:nvPr/>
        </p:nvSpPr>
        <p:spPr>
          <a:xfrm>
            <a:off x="1062247" y="6452344"/>
            <a:ext cx="3577062" cy="682427"/>
          </a:xfrm>
          <a:prstGeom prst="rect">
            <a:avLst/>
          </a:prstGeom>
        </p:spPr>
        <p:txBody>
          <a:bodyPr vert="horz" lIns="91440" tIns="45720" rIns="91440" bIns="45720" rtlCol="0">
            <a:noAutofit/>
          </a:bodyPr>
          <a:lstStyle>
            <a:lvl1pPr marL="0" indent="0" algn="l" defTabSz="1828709" rtl="0" eaLnBrk="1" latinLnBrk="0" hangingPunct="1">
              <a:lnSpc>
                <a:spcPct val="90000"/>
              </a:lnSpc>
              <a:spcBef>
                <a:spcPts val="2000"/>
              </a:spcBef>
              <a:buFont typeface="Arial" panose="020B0604020202020204" pitchFamily="34" charset="0"/>
              <a:buNone/>
              <a:defRPr sz="3000" b="1" kern="1200">
                <a:solidFill>
                  <a:srgbClr val="212121"/>
                </a:solidFill>
                <a:latin typeface="Arial" panose="020B0604020202020204" pitchFamily="34" charset="0"/>
                <a:ea typeface="+mn-ea"/>
                <a:cs typeface="Arial" panose="020B0604020202020204" pitchFamily="34" charset="0"/>
              </a:defRPr>
            </a:lvl1pPr>
            <a:lvl2pPr marL="914354"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2pPr>
            <a:lvl3pPr marL="1828709"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3pPr>
            <a:lvl4pPr marL="2743063"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4pPr>
            <a:lvl5pPr marL="3657417" indent="0" algn="l" defTabSz="1828709" rtl="0" eaLnBrk="1" latinLnBrk="0" hangingPunct="1">
              <a:lnSpc>
                <a:spcPct val="90000"/>
              </a:lnSpc>
              <a:spcBef>
                <a:spcPts val="1000"/>
              </a:spcBef>
              <a:buFont typeface="Arial" panose="020B0604020202020204" pitchFamily="34" charset="0"/>
              <a:buNone/>
              <a:defRPr sz="4000" b="1"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GB" sz="1400" b="0" dirty="0"/>
              <a:t>View this presentation in full screen mode, </a:t>
            </a:r>
            <a:br>
              <a:rPr lang="en-GB" sz="1400" b="0" dirty="0"/>
            </a:br>
            <a:r>
              <a:rPr lang="en-GB" sz="1400" b="0" dirty="0"/>
              <a:t>to be able to click on the button above.</a:t>
            </a:r>
          </a:p>
        </p:txBody>
      </p:sp>
      <p:sp>
        <p:nvSpPr>
          <p:cNvPr id="11" name="Shape 439">
            <a:extLst>
              <a:ext uri="{FF2B5EF4-FFF2-40B4-BE49-F238E27FC236}">
                <a16:creationId xmlns:a16="http://schemas.microsoft.com/office/drawing/2014/main" id="{56A84826-7AF3-304B-845E-32E29B79CC3E}"/>
              </a:ext>
            </a:extLst>
          </p:cNvPr>
          <p:cNvSpPr/>
          <p:nvPr/>
        </p:nvSpPr>
        <p:spPr>
          <a:xfrm flipV="1">
            <a:off x="12929143" y="11076942"/>
            <a:ext cx="6655998" cy="57132"/>
          </a:xfrm>
          <a:prstGeom prst="line">
            <a:avLst/>
          </a:prstGeom>
          <a:ln w="12700">
            <a:solidFill>
              <a:schemeClr val="tx1"/>
            </a:solidFill>
            <a:miter lim="400000"/>
          </a:ln>
        </p:spPr>
        <p:txBody>
          <a:bodyPr lIns="71436" tIns="71436" rIns="71436" bIns="71436" anchor="ctr"/>
          <a:lstStyle/>
          <a:p>
            <a:pPr marL="0" marR="0" lvl="0" indent="0" defTabSz="914329" eaLnBrk="1" fontAlgn="auto" latinLnBrk="0" hangingPunct="1">
              <a:lnSpc>
                <a:spcPct val="100000"/>
              </a:lnSpc>
              <a:spcBef>
                <a:spcPts val="0"/>
              </a:spcBef>
              <a:spcAft>
                <a:spcPts val="0"/>
              </a:spcAft>
              <a:buClrTx/>
              <a:buSzTx/>
              <a:buFontTx/>
              <a:buNone/>
              <a:tabLst/>
              <a:defRPr sz="3200"/>
            </a:pPr>
            <a:endParaRPr kumimoji="0" lang="en-GB" sz="3200" b="0" i="0" u="none" strike="noStrike" kern="0" cap="none" spc="0" normalizeH="0" baseline="0">
              <a:ln>
                <a:noFill/>
              </a:ln>
              <a:solidFill>
                <a:sysClr val="windowText" lastClr="000000"/>
              </a:solidFill>
              <a:effectLst/>
              <a:uLnTx/>
              <a:uFillTx/>
            </a:endParaRPr>
          </a:p>
        </p:txBody>
      </p:sp>
      <p:sp>
        <p:nvSpPr>
          <p:cNvPr id="12" name="Title 1">
            <a:extLst>
              <a:ext uri="{FF2B5EF4-FFF2-40B4-BE49-F238E27FC236}">
                <a16:creationId xmlns:a16="http://schemas.microsoft.com/office/drawing/2014/main" id="{6739BF9C-09F2-654C-A14D-FE34D3980DB3}"/>
              </a:ext>
            </a:extLst>
          </p:cNvPr>
          <p:cNvSpPr txBox="1">
            <a:spLocks/>
          </p:cNvSpPr>
          <p:nvPr/>
        </p:nvSpPr>
        <p:spPr>
          <a:xfrm>
            <a:off x="12929143" y="11274393"/>
            <a:ext cx="3513604" cy="309468"/>
          </a:xfrm>
          <a:prstGeom prst="rect">
            <a:avLst/>
          </a:prstGeom>
        </p:spPr>
        <p:txBody>
          <a:bodyPr vert="horz" lIns="91432" tIns="45719" rIns="91432" bIns="45719" rtlCol="0" anchor="t">
            <a:noAutofit/>
          </a:bodyPr>
          <a:lstStyle>
            <a:lvl1pPr algn="l" defTabSz="457167" rtl="0" eaLnBrk="1" latinLnBrk="0" hangingPunct="1">
              <a:spcBef>
                <a:spcPct val="0"/>
              </a:spcBef>
              <a:buNone/>
              <a:defRPr sz="7467" b="1" kern="1200">
                <a:solidFill>
                  <a:schemeClr val="tx1"/>
                </a:solidFill>
                <a:latin typeface="Arial"/>
                <a:ea typeface="+mj-ea"/>
                <a:cs typeface="Arial"/>
              </a:defRPr>
            </a:lvl1pPr>
          </a:lstStyle>
          <a:p>
            <a:r>
              <a:rPr lang="en-GB" sz="1800" b="0" dirty="0">
                <a:hlinkClick r:id="rId3"/>
              </a:rPr>
              <a:t>niyat.ghebremichael@zooma.se  </a:t>
            </a:r>
            <a:endParaRPr lang="en-GB" sz="1800" b="0" dirty="0"/>
          </a:p>
        </p:txBody>
      </p:sp>
      <p:sp>
        <p:nvSpPr>
          <p:cNvPr id="13" name="TextBox 12">
            <a:hlinkClick r:id="rId4"/>
            <a:extLst>
              <a:ext uri="{FF2B5EF4-FFF2-40B4-BE49-F238E27FC236}">
                <a16:creationId xmlns:a16="http://schemas.microsoft.com/office/drawing/2014/main" id="{DD53C682-2D55-CA4F-9602-8CF872412B1C}"/>
              </a:ext>
            </a:extLst>
          </p:cNvPr>
          <p:cNvSpPr txBox="1"/>
          <p:nvPr/>
        </p:nvSpPr>
        <p:spPr>
          <a:xfrm>
            <a:off x="1062246" y="5554054"/>
            <a:ext cx="3577063" cy="771156"/>
          </a:xfrm>
          <a:prstGeom prst="rect">
            <a:avLst/>
          </a:prstGeom>
          <a:solidFill>
            <a:srgbClr val="212121"/>
          </a:solidFill>
          <a:ln>
            <a:noFill/>
          </a:ln>
          <a:effectLst/>
        </p:spPr>
        <p:style>
          <a:lnRef idx="1">
            <a:schemeClr val="accent1"/>
          </a:lnRef>
          <a:fillRef idx="3">
            <a:schemeClr val="accent1"/>
          </a:fillRef>
          <a:effectRef idx="2">
            <a:schemeClr val="accent1"/>
          </a:effectRef>
          <a:fontRef idx="minor">
            <a:schemeClr val="lt1"/>
          </a:fontRef>
        </p:style>
        <p:txBody>
          <a:bodyPr wrap="square" lIns="90000" rtlCol="0" anchor="ctr"/>
          <a:lstStyle>
            <a:defPPr>
              <a:defRPr lang="en-US"/>
            </a:defPPr>
            <a:lvl1pPr algn="ctr">
              <a:defRPr sz="2200">
                <a:solidFill>
                  <a:schemeClr val="bg1"/>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dirty="0">
                <a:hlinkClick r:id="rId4">
                  <a:extLst>
                    <a:ext uri="{A12FA001-AC4F-418D-AE19-62706E023703}">
                      <ahyp:hlinkClr xmlns:ahyp="http://schemas.microsoft.com/office/drawing/2018/hyperlinkcolor" val="tx"/>
                    </a:ext>
                  </a:extLst>
                </a:hlinkClick>
              </a:rPr>
              <a:t>I want to talk to an expert</a:t>
            </a:r>
            <a:endParaRPr lang="en-GB" sz="2000"/>
          </a:p>
        </p:txBody>
      </p:sp>
    </p:spTree>
    <p:extLst>
      <p:ext uri="{BB962C8B-B14F-4D97-AF65-F5344CB8AC3E}">
        <p14:creationId xmlns:p14="http://schemas.microsoft.com/office/powerpoint/2010/main" val="126987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Zooma 1">
      <a:dk1>
        <a:srgbClr val="202020"/>
      </a:dk1>
      <a:lt1>
        <a:srgbClr val="FFFFFF"/>
      </a:lt1>
      <a:dk2>
        <a:srgbClr val="A9B3B7"/>
      </a:dk2>
      <a:lt2>
        <a:srgbClr val="D5C5BE"/>
      </a:lt2>
      <a:accent1>
        <a:srgbClr val="D5C5BE"/>
      </a:accent1>
      <a:accent2>
        <a:srgbClr val="ED7D31"/>
      </a:accent2>
      <a:accent3>
        <a:srgbClr val="DBDBDB"/>
      </a:accent3>
      <a:accent4>
        <a:srgbClr val="A9B3B7"/>
      </a:accent4>
      <a:accent5>
        <a:srgbClr val="646361"/>
      </a:accent5>
      <a:accent6>
        <a:srgbClr val="202020"/>
      </a:accent6>
      <a:hlink>
        <a:srgbClr val="20202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8aa930c-e398-49f1-9258-b974f6bc8cdf">
      <UserInfo>
        <DisplayName>Mark Hooley</DisplayName>
        <AccountId>110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5B1DD2B23E4844BCA59F4896920EA0" ma:contentTypeVersion="10" ma:contentTypeDescription="Create a new document." ma:contentTypeScope="" ma:versionID="ec34578371079716d22567322da12d28">
  <xsd:schema xmlns:xsd="http://www.w3.org/2001/XMLSchema" xmlns:xs="http://www.w3.org/2001/XMLSchema" xmlns:p="http://schemas.microsoft.com/office/2006/metadata/properties" xmlns:ns2="8d2a4251-d80f-4913-bc0b-9149678afc36" xmlns:ns3="08aa930c-e398-49f1-9258-b974f6bc8cdf" targetNamespace="http://schemas.microsoft.com/office/2006/metadata/properties" ma:root="true" ma:fieldsID="ccc63ec8b9bc290a35600eb898543eae" ns2:_="" ns3:_="">
    <xsd:import namespace="8d2a4251-d80f-4913-bc0b-9149678afc36"/>
    <xsd:import namespace="08aa930c-e398-49f1-9258-b974f6bc8c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a4251-d80f-4913-bc0b-9149678af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aa930c-e398-49f1-9258-b974f6bc8cd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3D4C8-7E5A-4AE3-A1DA-996B3F647307}">
  <ds:schemaRefs>
    <ds:schemaRef ds:uri="http://schemas.microsoft.com/sharepoint/v3/contenttype/forms"/>
  </ds:schemaRefs>
</ds:datastoreItem>
</file>

<file path=customXml/itemProps2.xml><?xml version="1.0" encoding="utf-8"?>
<ds:datastoreItem xmlns:ds="http://schemas.openxmlformats.org/officeDocument/2006/customXml" ds:itemID="{FBDD248E-8BAA-4D1C-B427-052632CCEF2C}">
  <ds:schemaRefs>
    <ds:schemaRef ds:uri="http://purl.org/dc/terms/"/>
    <ds:schemaRef ds:uri="8d2a4251-d80f-4913-bc0b-9149678afc36"/>
    <ds:schemaRef ds:uri="http://schemas.microsoft.com/office/2006/documentManagement/types"/>
    <ds:schemaRef ds:uri="http://purl.org/dc/elements/1.1/"/>
    <ds:schemaRef ds:uri="http://purl.org/dc/dcmitype/"/>
    <ds:schemaRef ds:uri="http://schemas.microsoft.com/office/infopath/2007/PartnerControls"/>
    <ds:schemaRef ds:uri="08aa930c-e398-49f1-9258-b974f6bc8cdf"/>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968EA1-BBD5-4D21-B7A4-29107DED857E}">
  <ds:schemaRefs>
    <ds:schemaRef ds:uri="08aa930c-e398-49f1-9258-b974f6bc8cdf"/>
    <ds:schemaRef ds:uri="8d2a4251-d80f-4913-bc0b-9149678af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616</TotalTime>
  <Words>997</Words>
  <Application>Microsoft Macintosh PowerPoint</Application>
  <PresentationFormat>Custom</PresentationFormat>
  <Paragraphs>50</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Zooma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outsmart the  LinkedIn algorithm</dc:title>
  <dc:subject>How to outsmart the LinkedIn algorithm</dc:subject>
  <dc:creator>Niyat Ghebremichael</dc:creator>
  <cp:keywords>LinkedIn algorithm</cp:keywords>
  <dc:description/>
  <cp:lastModifiedBy>Niyat Ghebremichael</cp:lastModifiedBy>
  <cp:revision>235</cp:revision>
  <dcterms:created xsi:type="dcterms:W3CDTF">2019-10-15T10:14:06Z</dcterms:created>
  <dcterms:modified xsi:type="dcterms:W3CDTF">2020-10-28T11:49:24Z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0x010100815B1DD2B23E4844BCA59F4896920EA0</vt:lpwstr>
  </property>
  <property fmtid="{D5CDD505-2E9C-101B-9397-08002B2CF9AE}" pid="3" name="Order">
    <vt:r8>282600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