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23"/>
  </p:notesMasterIdLst>
  <p:handoutMasterIdLst>
    <p:handoutMasterId r:id="rId24"/>
  </p:handoutMasterIdLst>
  <p:sldIdLst>
    <p:sldId id="256" r:id="rId2"/>
    <p:sldId id="286" r:id="rId3"/>
    <p:sldId id="262" r:id="rId4"/>
    <p:sldId id="261" r:id="rId5"/>
    <p:sldId id="260" r:id="rId6"/>
    <p:sldId id="263" r:id="rId7"/>
    <p:sldId id="267" r:id="rId8"/>
    <p:sldId id="268" r:id="rId9"/>
    <p:sldId id="269" r:id="rId10"/>
    <p:sldId id="270" r:id="rId11"/>
    <p:sldId id="274" r:id="rId12"/>
    <p:sldId id="273" r:id="rId13"/>
    <p:sldId id="276" r:id="rId14"/>
    <p:sldId id="278" r:id="rId15"/>
    <p:sldId id="280" r:id="rId16"/>
    <p:sldId id="283" r:id="rId17"/>
    <p:sldId id="282" r:id="rId18"/>
    <p:sldId id="288" r:id="rId19"/>
    <p:sldId id="289" r:id="rId20"/>
    <p:sldId id="287" r:id="rId21"/>
    <p:sldId id="285" r:id="rId22"/>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guide id="3" pos="650" userDrawn="1">
          <p15:clr>
            <a:srgbClr val="A4A3A4"/>
          </p15:clr>
        </p15:guide>
        <p15:guide id="4" pos="14709" userDrawn="1">
          <p15:clr>
            <a:srgbClr val="A4A3A4"/>
          </p15:clr>
        </p15:guide>
        <p15:guide id="5" orient="horz" pos="556" userDrawn="1">
          <p15:clr>
            <a:srgbClr val="A4A3A4"/>
          </p15:clr>
        </p15:guide>
        <p15:guide id="6" pos="7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541E"/>
    <a:srgbClr val="646362"/>
    <a:srgbClr val="A9B4B7"/>
    <a:srgbClr val="212121"/>
    <a:srgbClr val="D5C5BE"/>
    <a:srgbClr val="DACCC6"/>
    <a:srgbClr val="494949"/>
    <a:srgbClr val="DBDBD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19CE2D-55D1-45EB-A987-A254EB64F053}" v="25" dt="2020-04-14T09:54:16.688"/>
    <p1510:client id="{6ED4DDEB-6163-4046-A425-2EDD6F9BC163}" v="21" dt="2020-04-14T11:39:16.524"/>
    <p1510:client id="{94E60C3F-09DB-6F4F-B25B-227BAB0A58EE}" v="46" dt="2020-04-15T07:27:07.54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8" d="100"/>
          <a:sy n="58" d="100"/>
        </p:scale>
        <p:origin x="920" y="232"/>
      </p:cViewPr>
      <p:guideLst>
        <p:guide orient="horz" pos="4320"/>
        <p:guide pos="7680"/>
        <p:guide pos="650"/>
        <p:guide pos="14709"/>
        <p:guide orient="horz" pos="556"/>
        <p:guide pos="75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yat Ghebremichael" userId="S::niyat.ghebremichael@zooma.se::6c0c6f9b-4512-434c-a27c-11b8c388e691" providerId="AD" clId="Web-{80C037B3-D446-C32B-77C7-1A3A12756544}"/>
    <pc:docChg chg="modSld">
      <pc:chgData name="Niyat Ghebremichael" userId="S::niyat.ghebremichael@zooma.se::6c0c6f9b-4512-434c-a27c-11b8c388e691" providerId="AD" clId="Web-{80C037B3-D446-C32B-77C7-1A3A12756544}" dt="2020-03-24T11:54:23.763" v="4"/>
      <pc:docMkLst>
        <pc:docMk/>
      </pc:docMkLst>
      <pc:sldChg chg="delSp modSp">
        <pc:chgData name="Niyat Ghebremichael" userId="S::niyat.ghebremichael@zooma.se::6c0c6f9b-4512-434c-a27c-11b8c388e691" providerId="AD" clId="Web-{80C037B3-D446-C32B-77C7-1A3A12756544}" dt="2020-03-24T11:54:23.763" v="4"/>
        <pc:sldMkLst>
          <pc:docMk/>
          <pc:sldMk cId="2043751270" sldId="276"/>
        </pc:sldMkLst>
        <pc:picChg chg="del mod">
          <ac:chgData name="Niyat Ghebremichael" userId="S::niyat.ghebremichael@zooma.se::6c0c6f9b-4512-434c-a27c-11b8c388e691" providerId="AD" clId="Web-{80C037B3-D446-C32B-77C7-1A3A12756544}" dt="2020-03-24T11:54:23.763" v="4"/>
          <ac:picMkLst>
            <pc:docMk/>
            <pc:sldMk cId="2043751270" sldId="276"/>
            <ac:picMk id="9" creationId="{37B06333-9A83-4C67-B922-79067C1DB49D}"/>
          </ac:picMkLst>
        </pc:picChg>
      </pc:sldChg>
    </pc:docChg>
  </pc:docChgLst>
  <pc:docChgLst>
    <pc:chgData name="Gästanvändare" userId="S::urn:spo:anon#f5d601e30a72ca92a5dec75e0600868d4202f5b2e432a3aeec359e264bca8ab4::" providerId="AD" clId="Web-{3C64BF81-B5A9-EB21-0CAD-00FE169DA3DE}"/>
    <pc:docChg chg="modSld">
      <pc:chgData name="Gästanvändare" userId="S::urn:spo:anon#f5d601e30a72ca92a5dec75e0600868d4202f5b2e432a3aeec359e264bca8ab4::" providerId="AD" clId="Web-{3C64BF81-B5A9-EB21-0CAD-00FE169DA3DE}" dt="2020-03-24T13:12:25.627" v="134" actId="20577"/>
      <pc:docMkLst>
        <pc:docMk/>
      </pc:docMkLst>
      <pc:sldChg chg="modSp">
        <pc:chgData name="Gästanvändare" userId="S::urn:spo:anon#f5d601e30a72ca92a5dec75e0600868d4202f5b2e432a3aeec359e264bca8ab4::" providerId="AD" clId="Web-{3C64BF81-B5A9-EB21-0CAD-00FE169DA3DE}" dt="2020-03-24T12:11:32.625" v="5" actId="20577"/>
        <pc:sldMkLst>
          <pc:docMk/>
          <pc:sldMk cId="965443146" sldId="260"/>
        </pc:sldMkLst>
        <pc:spChg chg="mod">
          <ac:chgData name="Gästanvändare" userId="S::urn:spo:anon#f5d601e30a72ca92a5dec75e0600868d4202f5b2e432a3aeec359e264bca8ab4::" providerId="AD" clId="Web-{3C64BF81-B5A9-EB21-0CAD-00FE169DA3DE}" dt="2020-03-24T12:11:32.625" v="5" actId="20577"/>
          <ac:spMkLst>
            <pc:docMk/>
            <pc:sldMk cId="965443146" sldId="260"/>
            <ac:spMk id="4" creationId="{31B140E4-A6CE-431D-A2BF-840F86E6AB95}"/>
          </ac:spMkLst>
        </pc:spChg>
      </pc:sldChg>
      <pc:sldChg chg="modSp">
        <pc:chgData name="Gästanvändare" userId="S::urn:spo:anon#f5d601e30a72ca92a5dec75e0600868d4202f5b2e432a3aeec359e264bca8ab4::" providerId="AD" clId="Web-{3C64BF81-B5A9-EB21-0CAD-00FE169DA3DE}" dt="2020-03-24T12:08:54.577" v="2" actId="20577"/>
        <pc:sldMkLst>
          <pc:docMk/>
          <pc:sldMk cId="1218698096" sldId="261"/>
        </pc:sldMkLst>
        <pc:spChg chg="mod">
          <ac:chgData name="Gästanvändare" userId="S::urn:spo:anon#f5d601e30a72ca92a5dec75e0600868d4202f5b2e432a3aeec359e264bca8ab4::" providerId="AD" clId="Web-{3C64BF81-B5A9-EB21-0CAD-00FE169DA3DE}" dt="2020-03-24T12:08:54.577" v="2" actId="20577"/>
          <ac:spMkLst>
            <pc:docMk/>
            <pc:sldMk cId="1218698096" sldId="261"/>
            <ac:spMk id="4" creationId="{3560E982-97BB-445C-9F9A-7413612C7787}"/>
          </ac:spMkLst>
        </pc:spChg>
      </pc:sldChg>
      <pc:sldChg chg="modSp">
        <pc:chgData name="Gästanvändare" userId="S::urn:spo:anon#f5d601e30a72ca92a5dec75e0600868d4202f5b2e432a3aeec359e264bca8ab4::" providerId="AD" clId="Web-{3C64BF81-B5A9-EB21-0CAD-00FE169DA3DE}" dt="2020-03-24T12:25:23.961" v="52" actId="20577"/>
        <pc:sldMkLst>
          <pc:docMk/>
          <pc:sldMk cId="4229008214" sldId="263"/>
        </pc:sldMkLst>
        <pc:spChg chg="mod">
          <ac:chgData name="Gästanvändare" userId="S::urn:spo:anon#f5d601e30a72ca92a5dec75e0600868d4202f5b2e432a3aeec359e264bca8ab4::" providerId="AD" clId="Web-{3C64BF81-B5A9-EB21-0CAD-00FE169DA3DE}" dt="2020-03-24T12:25:23.961" v="52" actId="20577"/>
          <ac:spMkLst>
            <pc:docMk/>
            <pc:sldMk cId="4229008214" sldId="263"/>
            <ac:spMk id="4" creationId="{28EAB0BC-A9E0-455A-9839-9EE64FAE4DEF}"/>
          </ac:spMkLst>
        </pc:spChg>
      </pc:sldChg>
      <pc:sldChg chg="modSp">
        <pc:chgData name="Gästanvändare" userId="S::urn:spo:anon#f5d601e30a72ca92a5dec75e0600868d4202f5b2e432a3aeec359e264bca8ab4::" providerId="AD" clId="Web-{3C64BF81-B5A9-EB21-0CAD-00FE169DA3DE}" dt="2020-03-24T12:29:20.385" v="60" actId="20577"/>
        <pc:sldMkLst>
          <pc:docMk/>
          <pc:sldMk cId="1133604626" sldId="268"/>
        </pc:sldMkLst>
        <pc:spChg chg="mod">
          <ac:chgData name="Gästanvändare" userId="S::urn:spo:anon#f5d601e30a72ca92a5dec75e0600868d4202f5b2e432a3aeec359e264bca8ab4::" providerId="AD" clId="Web-{3C64BF81-B5A9-EB21-0CAD-00FE169DA3DE}" dt="2020-03-24T12:29:20.385" v="60" actId="20577"/>
          <ac:spMkLst>
            <pc:docMk/>
            <pc:sldMk cId="1133604626" sldId="268"/>
            <ac:spMk id="4" creationId="{28EAB0BC-A9E0-455A-9839-9EE64FAE4DEF}"/>
          </ac:spMkLst>
        </pc:spChg>
      </pc:sldChg>
      <pc:sldChg chg="modSp">
        <pc:chgData name="Gästanvändare" userId="S::urn:spo:anon#f5d601e30a72ca92a5dec75e0600868d4202f5b2e432a3aeec359e264bca8ab4::" providerId="AD" clId="Web-{3C64BF81-B5A9-EB21-0CAD-00FE169DA3DE}" dt="2020-03-24T12:38:35.562" v="77" actId="20577"/>
        <pc:sldMkLst>
          <pc:docMk/>
          <pc:sldMk cId="1949179986" sldId="269"/>
        </pc:sldMkLst>
        <pc:spChg chg="mod">
          <ac:chgData name="Gästanvändare" userId="S::urn:spo:anon#f5d601e30a72ca92a5dec75e0600868d4202f5b2e432a3aeec359e264bca8ab4::" providerId="AD" clId="Web-{3C64BF81-B5A9-EB21-0CAD-00FE169DA3DE}" dt="2020-03-24T12:38:35.562" v="77" actId="20577"/>
          <ac:spMkLst>
            <pc:docMk/>
            <pc:sldMk cId="1949179986" sldId="269"/>
            <ac:spMk id="4" creationId="{28EAB0BC-A9E0-455A-9839-9EE64FAE4DEF}"/>
          </ac:spMkLst>
        </pc:spChg>
      </pc:sldChg>
      <pc:sldChg chg="modSp">
        <pc:chgData name="Gästanvändare" userId="S::urn:spo:anon#f5d601e30a72ca92a5dec75e0600868d4202f5b2e432a3aeec359e264bca8ab4::" providerId="AD" clId="Web-{3C64BF81-B5A9-EB21-0CAD-00FE169DA3DE}" dt="2020-03-24T12:41:31.517" v="82" actId="20577"/>
        <pc:sldMkLst>
          <pc:docMk/>
          <pc:sldMk cId="2686867321" sldId="270"/>
        </pc:sldMkLst>
        <pc:spChg chg="mod">
          <ac:chgData name="Gästanvändare" userId="S::urn:spo:anon#f5d601e30a72ca92a5dec75e0600868d4202f5b2e432a3aeec359e264bca8ab4::" providerId="AD" clId="Web-{3C64BF81-B5A9-EB21-0CAD-00FE169DA3DE}" dt="2020-03-24T12:41:31.517" v="82" actId="20577"/>
          <ac:spMkLst>
            <pc:docMk/>
            <pc:sldMk cId="2686867321" sldId="270"/>
            <ac:spMk id="4" creationId="{28EAB0BC-A9E0-455A-9839-9EE64FAE4DEF}"/>
          </ac:spMkLst>
        </pc:spChg>
      </pc:sldChg>
      <pc:sldChg chg="modSp">
        <pc:chgData name="Gästanvändare" userId="S::urn:spo:anon#f5d601e30a72ca92a5dec75e0600868d4202f5b2e432a3aeec359e264bca8ab4::" providerId="AD" clId="Web-{3C64BF81-B5A9-EB21-0CAD-00FE169DA3DE}" dt="2020-03-24T12:44:29.221" v="92" actId="20577"/>
        <pc:sldMkLst>
          <pc:docMk/>
          <pc:sldMk cId="334843245" sldId="273"/>
        </pc:sldMkLst>
        <pc:spChg chg="mod">
          <ac:chgData name="Gästanvändare" userId="S::urn:spo:anon#f5d601e30a72ca92a5dec75e0600868d4202f5b2e432a3aeec359e264bca8ab4::" providerId="AD" clId="Web-{3C64BF81-B5A9-EB21-0CAD-00FE169DA3DE}" dt="2020-03-24T12:44:29.221" v="92" actId="20577"/>
          <ac:spMkLst>
            <pc:docMk/>
            <pc:sldMk cId="334843245" sldId="273"/>
            <ac:spMk id="4" creationId="{28EAB0BC-A9E0-455A-9839-9EE64FAE4DEF}"/>
          </ac:spMkLst>
        </pc:spChg>
      </pc:sldChg>
      <pc:sldChg chg="modSp">
        <pc:chgData name="Gästanvändare" userId="S::urn:spo:anon#f5d601e30a72ca92a5dec75e0600868d4202f5b2e432a3aeec359e264bca8ab4::" providerId="AD" clId="Web-{3C64BF81-B5A9-EB21-0CAD-00FE169DA3DE}" dt="2020-03-24T13:11:24.986" v="132" actId="20577"/>
        <pc:sldMkLst>
          <pc:docMk/>
          <pc:sldMk cId="2043751270" sldId="276"/>
        </pc:sldMkLst>
        <pc:spChg chg="mod">
          <ac:chgData name="Gästanvändare" userId="S::urn:spo:anon#f5d601e30a72ca92a5dec75e0600868d4202f5b2e432a3aeec359e264bca8ab4::" providerId="AD" clId="Web-{3C64BF81-B5A9-EB21-0CAD-00FE169DA3DE}" dt="2020-03-24T13:11:24.986" v="132" actId="20577"/>
          <ac:spMkLst>
            <pc:docMk/>
            <pc:sldMk cId="2043751270" sldId="276"/>
            <ac:spMk id="4" creationId="{28EAB0BC-A9E0-455A-9839-9EE64FAE4DEF}"/>
          </ac:spMkLst>
        </pc:spChg>
      </pc:sldChg>
      <pc:sldChg chg="modSp">
        <pc:chgData name="Gästanvändare" userId="S::urn:spo:anon#f5d601e30a72ca92a5dec75e0600868d4202f5b2e432a3aeec359e264bca8ab4::" providerId="AD" clId="Web-{3C64BF81-B5A9-EB21-0CAD-00FE169DA3DE}" dt="2020-03-24T13:12:25.627" v="134" actId="20577"/>
        <pc:sldMkLst>
          <pc:docMk/>
          <pc:sldMk cId="2078590624" sldId="278"/>
        </pc:sldMkLst>
        <pc:spChg chg="mod">
          <ac:chgData name="Gästanvändare" userId="S::urn:spo:anon#f5d601e30a72ca92a5dec75e0600868d4202f5b2e432a3aeec359e264bca8ab4::" providerId="AD" clId="Web-{3C64BF81-B5A9-EB21-0CAD-00FE169DA3DE}" dt="2020-03-24T13:12:25.627" v="134" actId="20577"/>
          <ac:spMkLst>
            <pc:docMk/>
            <pc:sldMk cId="2078590624" sldId="278"/>
            <ac:spMk id="4" creationId="{28EAB0BC-A9E0-455A-9839-9EE64FAE4DEF}"/>
          </ac:spMkLst>
        </pc:spChg>
      </pc:sldChg>
    </pc:docChg>
  </pc:docChgLst>
  <pc:docChgLst>
    <pc:chgData name="Guest User" userId="S::urn:spo:anon#f5d601e30a72ca92a5dec75e0600868d4202f5b2e432a3aeec359e264bca8ab4::" providerId="AD" clId="Web-{3BD9C065-58F6-95DA-91B4-662C436EB033}"/>
    <pc:docChg chg="modSld">
      <pc:chgData name="Guest User" userId="S::urn:spo:anon#f5d601e30a72ca92a5dec75e0600868d4202f5b2e432a3aeec359e264bca8ab4::" providerId="AD" clId="Web-{3BD9C065-58F6-95DA-91B4-662C436EB033}" dt="2020-03-24T11:12:13.778" v="10" actId="1076"/>
      <pc:docMkLst>
        <pc:docMk/>
      </pc:docMkLst>
      <pc:sldChg chg="addSp delSp modSp">
        <pc:chgData name="Guest User" userId="S::urn:spo:anon#f5d601e30a72ca92a5dec75e0600868d4202f5b2e432a3aeec359e264bca8ab4::" providerId="AD" clId="Web-{3BD9C065-58F6-95DA-91B4-662C436EB033}" dt="2020-03-24T11:12:13.778" v="10" actId="1076"/>
        <pc:sldMkLst>
          <pc:docMk/>
          <pc:sldMk cId="2043751270" sldId="276"/>
        </pc:sldMkLst>
        <pc:picChg chg="add del mod">
          <ac:chgData name="Guest User" userId="S::urn:spo:anon#f5d601e30a72ca92a5dec75e0600868d4202f5b2e432a3aeec359e264bca8ab4::" providerId="AD" clId="Web-{3BD9C065-58F6-95DA-91B4-662C436EB033}" dt="2020-03-24T11:11:20.294" v="6"/>
          <ac:picMkLst>
            <pc:docMk/>
            <pc:sldMk cId="2043751270" sldId="276"/>
            <ac:picMk id="3" creationId="{495CC7A8-C03F-4588-B854-0C8475567200}"/>
          </ac:picMkLst>
        </pc:picChg>
        <pc:picChg chg="del">
          <ac:chgData name="Guest User" userId="S::urn:spo:anon#f5d601e30a72ca92a5dec75e0600868d4202f5b2e432a3aeec359e264bca8ab4::" providerId="AD" clId="Web-{3BD9C065-58F6-95DA-91B4-662C436EB033}" dt="2020-03-24T11:10:51.481" v="0"/>
          <ac:picMkLst>
            <pc:docMk/>
            <pc:sldMk cId="2043751270" sldId="276"/>
            <ac:picMk id="5" creationId="{E6CAA502-9A27-41E6-A54E-FBB353CDF4ED}"/>
          </ac:picMkLst>
        </pc:picChg>
        <pc:picChg chg="add del mod">
          <ac:chgData name="Guest User" userId="S::urn:spo:anon#f5d601e30a72ca92a5dec75e0600868d4202f5b2e432a3aeec359e264bca8ab4::" providerId="AD" clId="Web-{3BD9C065-58F6-95DA-91B4-662C436EB033}" dt="2020-03-24T11:11:56.559" v="8"/>
          <ac:picMkLst>
            <pc:docMk/>
            <pc:sldMk cId="2043751270" sldId="276"/>
            <ac:picMk id="7" creationId="{C70313F6-3207-49AC-9826-CD3DA2D6588B}"/>
          </ac:picMkLst>
        </pc:picChg>
        <pc:picChg chg="add mod">
          <ac:chgData name="Guest User" userId="S::urn:spo:anon#f5d601e30a72ca92a5dec75e0600868d4202f5b2e432a3aeec359e264bca8ab4::" providerId="AD" clId="Web-{3BD9C065-58F6-95DA-91B4-662C436EB033}" dt="2020-03-24T11:12:13.778" v="10" actId="1076"/>
          <ac:picMkLst>
            <pc:docMk/>
            <pc:sldMk cId="2043751270" sldId="276"/>
            <ac:picMk id="9" creationId="{37B06333-9A83-4C67-B922-79067C1DB49D}"/>
          </ac:picMkLst>
        </pc:picChg>
      </pc:sldChg>
    </pc:docChg>
  </pc:docChgLst>
  <pc:docChgLst>
    <pc:chgData name="Niyat Ghebremichael" userId="S::niyat.ghebremichael@zooma.se::6c0c6f9b-4512-434c-a27c-11b8c388e691" providerId="AD" clId="Web-{6519CE2D-55D1-45EB-A987-A254EB64F053}"/>
    <pc:docChg chg="modSld">
      <pc:chgData name="Niyat Ghebremichael" userId="S::niyat.ghebremichael@zooma.se::6c0c6f9b-4512-434c-a27c-11b8c388e691" providerId="AD" clId="Web-{6519CE2D-55D1-45EB-A987-A254EB64F053}" dt="2020-04-14T09:54:16.422" v="21" actId="20577"/>
      <pc:docMkLst>
        <pc:docMk/>
      </pc:docMkLst>
      <pc:sldChg chg="modSp">
        <pc:chgData name="Niyat Ghebremichael" userId="S::niyat.ghebremichael@zooma.se::6c0c6f9b-4512-434c-a27c-11b8c388e691" providerId="AD" clId="Web-{6519CE2D-55D1-45EB-A987-A254EB64F053}" dt="2020-04-14T09:50:54.062" v="0" actId="20577"/>
        <pc:sldMkLst>
          <pc:docMk/>
          <pc:sldMk cId="2117327256" sldId="256"/>
        </pc:sldMkLst>
        <pc:spChg chg="mod">
          <ac:chgData name="Niyat Ghebremichael" userId="S::niyat.ghebremichael@zooma.se::6c0c6f9b-4512-434c-a27c-11b8c388e691" providerId="AD" clId="Web-{6519CE2D-55D1-45EB-A987-A254EB64F053}" dt="2020-04-14T09:50:54.062" v="0" actId="20577"/>
          <ac:spMkLst>
            <pc:docMk/>
            <pc:sldMk cId="2117327256" sldId="256"/>
            <ac:spMk id="2" creationId="{4FD56B04-91D7-E44D-9E97-EF1E811F86A3}"/>
          </ac:spMkLst>
        </pc:spChg>
      </pc:sldChg>
      <pc:sldChg chg="delSp">
        <pc:chgData name="Niyat Ghebremichael" userId="S::niyat.ghebremichael@zooma.se::6c0c6f9b-4512-434c-a27c-11b8c388e691" providerId="AD" clId="Web-{6519CE2D-55D1-45EB-A987-A254EB64F053}" dt="2020-04-14T09:51:22.093" v="2"/>
        <pc:sldMkLst>
          <pc:docMk/>
          <pc:sldMk cId="4229008214" sldId="263"/>
        </pc:sldMkLst>
        <pc:spChg chg="del">
          <ac:chgData name="Niyat Ghebremichael" userId="S::niyat.ghebremichael@zooma.se::6c0c6f9b-4512-434c-a27c-11b8c388e691" providerId="AD" clId="Web-{6519CE2D-55D1-45EB-A987-A254EB64F053}" dt="2020-04-14T09:51:22.093" v="2"/>
          <ac:spMkLst>
            <pc:docMk/>
            <pc:sldMk cId="4229008214" sldId="263"/>
            <ac:spMk id="5" creationId="{75608392-866D-5D4F-86F4-C2E05B1BD478}"/>
          </ac:spMkLst>
        </pc:spChg>
      </pc:sldChg>
      <pc:sldChg chg="delSp">
        <pc:chgData name="Niyat Ghebremichael" userId="S::niyat.ghebremichael@zooma.se::6c0c6f9b-4512-434c-a27c-11b8c388e691" providerId="AD" clId="Web-{6519CE2D-55D1-45EB-A987-A254EB64F053}" dt="2020-04-14T09:51:17.843" v="1"/>
        <pc:sldMkLst>
          <pc:docMk/>
          <pc:sldMk cId="1133604626" sldId="268"/>
        </pc:sldMkLst>
        <pc:spChg chg="del">
          <ac:chgData name="Niyat Ghebremichael" userId="S::niyat.ghebremichael@zooma.se::6c0c6f9b-4512-434c-a27c-11b8c388e691" providerId="AD" clId="Web-{6519CE2D-55D1-45EB-A987-A254EB64F053}" dt="2020-04-14T09:51:17.843" v="1"/>
          <ac:spMkLst>
            <pc:docMk/>
            <pc:sldMk cId="1133604626" sldId="268"/>
            <ac:spMk id="7" creationId="{CD029FD7-9DA9-493B-9E25-E89778A5C0D9}"/>
          </ac:spMkLst>
        </pc:spChg>
      </pc:sldChg>
      <pc:sldChg chg="delSp">
        <pc:chgData name="Niyat Ghebremichael" userId="S::niyat.ghebremichael@zooma.se::6c0c6f9b-4512-434c-a27c-11b8c388e691" providerId="AD" clId="Web-{6519CE2D-55D1-45EB-A987-A254EB64F053}" dt="2020-04-14T09:51:39.234" v="3"/>
        <pc:sldMkLst>
          <pc:docMk/>
          <pc:sldMk cId="2043751270" sldId="276"/>
        </pc:sldMkLst>
        <pc:spChg chg="del">
          <ac:chgData name="Niyat Ghebremichael" userId="S::niyat.ghebremichael@zooma.se::6c0c6f9b-4512-434c-a27c-11b8c388e691" providerId="AD" clId="Web-{6519CE2D-55D1-45EB-A987-A254EB64F053}" dt="2020-04-14T09:51:39.234" v="3"/>
          <ac:spMkLst>
            <pc:docMk/>
            <pc:sldMk cId="2043751270" sldId="276"/>
            <ac:spMk id="5" creationId="{DE6C752B-9CB4-F140-82DC-2B5DEC861DE1}"/>
          </ac:spMkLst>
        </pc:spChg>
      </pc:sldChg>
      <pc:sldChg chg="modSp">
        <pc:chgData name="Niyat Ghebremichael" userId="S::niyat.ghebremichael@zooma.se::6c0c6f9b-4512-434c-a27c-11b8c388e691" providerId="AD" clId="Web-{6519CE2D-55D1-45EB-A987-A254EB64F053}" dt="2020-04-14T09:54:16.422" v="20" actId="20577"/>
        <pc:sldMkLst>
          <pc:docMk/>
          <pc:sldMk cId="2664331782" sldId="285"/>
        </pc:sldMkLst>
        <pc:spChg chg="mod">
          <ac:chgData name="Niyat Ghebremichael" userId="S::niyat.ghebremichael@zooma.se::6c0c6f9b-4512-434c-a27c-11b8c388e691" providerId="AD" clId="Web-{6519CE2D-55D1-45EB-A987-A254EB64F053}" dt="2020-04-14T09:53:58.891" v="17" actId="20577"/>
          <ac:spMkLst>
            <pc:docMk/>
            <pc:sldMk cId="2664331782" sldId="285"/>
            <ac:spMk id="3" creationId="{C00CD0AB-79C3-498F-AA66-8EFA90A1361A}"/>
          </ac:spMkLst>
        </pc:spChg>
        <pc:spChg chg="mod">
          <ac:chgData name="Niyat Ghebremichael" userId="S::niyat.ghebremichael@zooma.se::6c0c6f9b-4512-434c-a27c-11b8c388e691" providerId="AD" clId="Web-{6519CE2D-55D1-45EB-A987-A254EB64F053}" dt="2020-04-14T09:54:16.422" v="20" actId="20577"/>
          <ac:spMkLst>
            <pc:docMk/>
            <pc:sldMk cId="2664331782" sldId="285"/>
            <ac:spMk id="8" creationId="{E8AC015C-82F8-4859-9A66-02882BD67CC4}"/>
          </ac:spMkLst>
        </pc:spChg>
      </pc:sldChg>
      <pc:sldChg chg="modSp">
        <pc:chgData name="Niyat Ghebremichael" userId="S::niyat.ghebremichael@zooma.se::6c0c6f9b-4512-434c-a27c-11b8c388e691" providerId="AD" clId="Web-{6519CE2D-55D1-45EB-A987-A254EB64F053}" dt="2020-04-14T09:53:47.985" v="15" actId="20577"/>
        <pc:sldMkLst>
          <pc:docMk/>
          <pc:sldMk cId="2874308409" sldId="289"/>
        </pc:sldMkLst>
        <pc:spChg chg="mod">
          <ac:chgData name="Niyat Ghebremichael" userId="S::niyat.ghebremichael@zooma.se::6c0c6f9b-4512-434c-a27c-11b8c388e691" providerId="AD" clId="Web-{6519CE2D-55D1-45EB-A987-A254EB64F053}" dt="2020-04-14T09:53:47.985" v="15" actId="20577"/>
          <ac:spMkLst>
            <pc:docMk/>
            <pc:sldMk cId="2874308409" sldId="289"/>
            <ac:spMk id="3" creationId="{B102996C-3233-45DC-83B6-564254770AA2}"/>
          </ac:spMkLst>
        </pc:spChg>
        <pc:spChg chg="mod">
          <ac:chgData name="Niyat Ghebremichael" userId="S::niyat.ghebremichael@zooma.se::6c0c6f9b-4512-434c-a27c-11b8c388e691" providerId="AD" clId="Web-{6519CE2D-55D1-45EB-A987-A254EB64F053}" dt="2020-04-14T09:53:45.125" v="14" actId="20577"/>
          <ac:spMkLst>
            <pc:docMk/>
            <pc:sldMk cId="2874308409" sldId="289"/>
            <ac:spMk id="5" creationId="{6B90B769-ED83-4688-B352-EE7628AF6A2C}"/>
          </ac:spMkLst>
        </pc:spChg>
      </pc:sldChg>
    </pc:docChg>
  </pc:docChgLst>
  <pc:docChgLst>
    <pc:chgData name="Niyat Ghebremichael" userId="6c0c6f9b-4512-434c-a27c-11b8c388e691" providerId="ADAL" clId="{94E60C3F-09DB-6F4F-B25B-227BAB0A58EE}"/>
    <pc:docChg chg="undo custSel modSld modMainMaster delSection">
      <pc:chgData name="Niyat Ghebremichael" userId="6c0c6f9b-4512-434c-a27c-11b8c388e691" providerId="ADAL" clId="{94E60C3F-09DB-6F4F-B25B-227BAB0A58EE}" dt="2020-04-15T07:27:28.168" v="260" actId="17853"/>
      <pc:docMkLst>
        <pc:docMk/>
      </pc:docMkLst>
      <pc:sldChg chg="modSp">
        <pc:chgData name="Niyat Ghebremichael" userId="6c0c6f9b-4512-434c-a27c-11b8c388e691" providerId="ADAL" clId="{94E60C3F-09DB-6F4F-B25B-227BAB0A58EE}" dt="2020-03-31T11:50:05.159" v="58" actId="20577"/>
        <pc:sldMkLst>
          <pc:docMk/>
          <pc:sldMk cId="965443146" sldId="260"/>
        </pc:sldMkLst>
        <pc:spChg chg="mod">
          <ac:chgData name="Niyat Ghebremichael" userId="6c0c6f9b-4512-434c-a27c-11b8c388e691" providerId="ADAL" clId="{94E60C3F-09DB-6F4F-B25B-227BAB0A58EE}" dt="2020-03-31T11:50:05.159" v="58" actId="20577"/>
          <ac:spMkLst>
            <pc:docMk/>
            <pc:sldMk cId="965443146" sldId="260"/>
            <ac:spMk id="4" creationId="{31B140E4-A6CE-431D-A2BF-840F86E6AB95}"/>
          </ac:spMkLst>
        </pc:spChg>
      </pc:sldChg>
      <pc:sldChg chg="modSp">
        <pc:chgData name="Niyat Ghebremichael" userId="6c0c6f9b-4512-434c-a27c-11b8c388e691" providerId="ADAL" clId="{94E60C3F-09DB-6F4F-B25B-227BAB0A58EE}" dt="2020-03-26T14:47:45.743" v="0" actId="2710"/>
        <pc:sldMkLst>
          <pc:docMk/>
          <pc:sldMk cId="1218698096" sldId="261"/>
        </pc:sldMkLst>
        <pc:spChg chg="mod">
          <ac:chgData name="Niyat Ghebremichael" userId="6c0c6f9b-4512-434c-a27c-11b8c388e691" providerId="ADAL" clId="{94E60C3F-09DB-6F4F-B25B-227BAB0A58EE}" dt="2020-03-26T14:47:45.743" v="0" actId="2710"/>
          <ac:spMkLst>
            <pc:docMk/>
            <pc:sldMk cId="1218698096" sldId="261"/>
            <ac:spMk id="4" creationId="{3560E982-97BB-445C-9F9A-7413612C7787}"/>
          </ac:spMkLst>
        </pc:spChg>
      </pc:sldChg>
      <pc:sldChg chg="modSp">
        <pc:chgData name="Niyat Ghebremichael" userId="6c0c6f9b-4512-434c-a27c-11b8c388e691" providerId="ADAL" clId="{94E60C3F-09DB-6F4F-B25B-227BAB0A58EE}" dt="2020-03-26T14:55:42.930" v="40" actId="207"/>
        <pc:sldMkLst>
          <pc:docMk/>
          <pc:sldMk cId="3457623648" sldId="262"/>
        </pc:sldMkLst>
        <pc:spChg chg="mod">
          <ac:chgData name="Niyat Ghebremichael" userId="6c0c6f9b-4512-434c-a27c-11b8c388e691" providerId="ADAL" clId="{94E60C3F-09DB-6F4F-B25B-227BAB0A58EE}" dt="2020-03-26T14:55:42.930" v="40" actId="207"/>
          <ac:spMkLst>
            <pc:docMk/>
            <pc:sldMk cId="3457623648" sldId="262"/>
            <ac:spMk id="5" creationId="{9D9A0FF3-1326-46A6-85F9-9CCF84C97822}"/>
          </ac:spMkLst>
        </pc:spChg>
      </pc:sldChg>
      <pc:sldChg chg="addSp delSp modSp">
        <pc:chgData name="Niyat Ghebremichael" userId="6c0c6f9b-4512-434c-a27c-11b8c388e691" providerId="ADAL" clId="{94E60C3F-09DB-6F4F-B25B-227BAB0A58EE}" dt="2020-03-31T11:49:43.333" v="57" actId="732"/>
        <pc:sldMkLst>
          <pc:docMk/>
          <pc:sldMk cId="4229008214" sldId="263"/>
        </pc:sldMkLst>
        <pc:spChg chg="add mod">
          <ac:chgData name="Niyat Ghebremichael" userId="6c0c6f9b-4512-434c-a27c-11b8c388e691" providerId="ADAL" clId="{94E60C3F-09DB-6F4F-B25B-227BAB0A58EE}" dt="2020-03-31T11:49:29.744" v="54"/>
          <ac:spMkLst>
            <pc:docMk/>
            <pc:sldMk cId="4229008214" sldId="263"/>
            <ac:spMk id="3" creationId="{4B17BA0D-B7A0-EF41-9599-E33847D3EEA7}"/>
          </ac:spMkLst>
        </pc:spChg>
        <pc:spChg chg="mod">
          <ac:chgData name="Niyat Ghebremichael" userId="6c0c6f9b-4512-434c-a27c-11b8c388e691" providerId="ADAL" clId="{94E60C3F-09DB-6F4F-B25B-227BAB0A58EE}" dt="2020-03-26T14:48:03.100" v="3" actId="2710"/>
          <ac:spMkLst>
            <pc:docMk/>
            <pc:sldMk cId="4229008214" sldId="263"/>
            <ac:spMk id="4" creationId="{28EAB0BC-A9E0-455A-9839-9EE64FAE4DEF}"/>
          </ac:spMkLst>
        </pc:spChg>
        <pc:spChg chg="add mod">
          <ac:chgData name="Niyat Ghebremichael" userId="6c0c6f9b-4512-434c-a27c-11b8c388e691" providerId="ADAL" clId="{94E60C3F-09DB-6F4F-B25B-227BAB0A58EE}" dt="2020-03-31T11:49:29.744" v="54"/>
          <ac:spMkLst>
            <pc:docMk/>
            <pc:sldMk cId="4229008214" sldId="263"/>
            <ac:spMk id="5" creationId="{75608392-866D-5D4F-86F4-C2E05B1BD478}"/>
          </ac:spMkLst>
        </pc:spChg>
        <pc:spChg chg="del">
          <ac:chgData name="Niyat Ghebremichael" userId="6c0c6f9b-4512-434c-a27c-11b8c388e691" providerId="ADAL" clId="{94E60C3F-09DB-6F4F-B25B-227BAB0A58EE}" dt="2020-03-31T11:49:14.454" v="50" actId="478"/>
          <ac:spMkLst>
            <pc:docMk/>
            <pc:sldMk cId="4229008214" sldId="263"/>
            <ac:spMk id="9" creationId="{B608CB5C-F762-42C1-9A45-375B4085B1C8}"/>
          </ac:spMkLst>
        </pc:spChg>
        <pc:picChg chg="mod modCrop">
          <ac:chgData name="Niyat Ghebremichael" userId="6c0c6f9b-4512-434c-a27c-11b8c388e691" providerId="ADAL" clId="{94E60C3F-09DB-6F4F-B25B-227BAB0A58EE}" dt="2020-03-31T11:49:43.333" v="57" actId="732"/>
          <ac:picMkLst>
            <pc:docMk/>
            <pc:sldMk cId="4229008214" sldId="263"/>
            <ac:picMk id="8" creationId="{96FADE2D-5839-40A4-9D10-B154EF308FD0}"/>
          </ac:picMkLst>
        </pc:picChg>
      </pc:sldChg>
      <pc:sldChg chg="modSp">
        <pc:chgData name="Niyat Ghebremichael" userId="6c0c6f9b-4512-434c-a27c-11b8c388e691" providerId="ADAL" clId="{94E60C3F-09DB-6F4F-B25B-227BAB0A58EE}" dt="2020-03-26T14:55:48.063" v="41" actId="207"/>
        <pc:sldMkLst>
          <pc:docMk/>
          <pc:sldMk cId="1118189205" sldId="267"/>
        </pc:sldMkLst>
        <pc:spChg chg="mod">
          <ac:chgData name="Niyat Ghebremichael" userId="6c0c6f9b-4512-434c-a27c-11b8c388e691" providerId="ADAL" clId="{94E60C3F-09DB-6F4F-B25B-227BAB0A58EE}" dt="2020-03-26T14:55:48.063" v="41" actId="207"/>
          <ac:spMkLst>
            <pc:docMk/>
            <pc:sldMk cId="1118189205" sldId="267"/>
            <ac:spMk id="3" creationId="{BF2784C0-D73A-4DC1-A0CB-E6C80E261F49}"/>
          </ac:spMkLst>
        </pc:spChg>
      </pc:sldChg>
      <pc:sldChg chg="modSp">
        <pc:chgData name="Niyat Ghebremichael" userId="6c0c6f9b-4512-434c-a27c-11b8c388e691" providerId="ADAL" clId="{94E60C3F-09DB-6F4F-B25B-227BAB0A58EE}" dt="2020-04-15T07:25:30.553" v="245" actId="1076"/>
        <pc:sldMkLst>
          <pc:docMk/>
          <pc:sldMk cId="1133604626" sldId="268"/>
        </pc:sldMkLst>
        <pc:spChg chg="mod">
          <ac:chgData name="Niyat Ghebremichael" userId="6c0c6f9b-4512-434c-a27c-11b8c388e691" providerId="ADAL" clId="{94E60C3F-09DB-6F4F-B25B-227BAB0A58EE}" dt="2020-04-14T09:16:35.104" v="80" actId="20577"/>
          <ac:spMkLst>
            <pc:docMk/>
            <pc:sldMk cId="1133604626" sldId="268"/>
            <ac:spMk id="4" creationId="{28EAB0BC-A9E0-455A-9839-9EE64FAE4DEF}"/>
          </ac:spMkLst>
        </pc:spChg>
        <pc:picChg chg="mod">
          <ac:chgData name="Niyat Ghebremichael" userId="6c0c6f9b-4512-434c-a27c-11b8c388e691" providerId="ADAL" clId="{94E60C3F-09DB-6F4F-B25B-227BAB0A58EE}" dt="2020-04-15T07:25:30.553" v="245" actId="1076"/>
          <ac:picMkLst>
            <pc:docMk/>
            <pc:sldMk cId="1133604626" sldId="268"/>
            <ac:picMk id="6" creationId="{044B93EE-CD7B-40F6-A00F-6BBE87DAF779}"/>
          </ac:picMkLst>
        </pc:picChg>
      </pc:sldChg>
      <pc:sldChg chg="modSp">
        <pc:chgData name="Niyat Ghebremichael" userId="6c0c6f9b-4512-434c-a27c-11b8c388e691" providerId="ADAL" clId="{94E60C3F-09DB-6F4F-B25B-227BAB0A58EE}" dt="2020-04-14T09:16:40.855" v="82" actId="20577"/>
        <pc:sldMkLst>
          <pc:docMk/>
          <pc:sldMk cId="1949179986" sldId="269"/>
        </pc:sldMkLst>
        <pc:spChg chg="mod">
          <ac:chgData name="Niyat Ghebremichael" userId="6c0c6f9b-4512-434c-a27c-11b8c388e691" providerId="ADAL" clId="{94E60C3F-09DB-6F4F-B25B-227BAB0A58EE}" dt="2020-04-14T09:16:40.855" v="82" actId="20577"/>
          <ac:spMkLst>
            <pc:docMk/>
            <pc:sldMk cId="1949179986" sldId="269"/>
            <ac:spMk id="4" creationId="{28EAB0BC-A9E0-455A-9839-9EE64FAE4DEF}"/>
          </ac:spMkLst>
        </pc:spChg>
      </pc:sldChg>
      <pc:sldChg chg="modSp">
        <pc:chgData name="Niyat Ghebremichael" userId="6c0c6f9b-4512-434c-a27c-11b8c388e691" providerId="ADAL" clId="{94E60C3F-09DB-6F4F-B25B-227BAB0A58EE}" dt="2020-04-14T09:16:29.745" v="78" actId="20577"/>
        <pc:sldMkLst>
          <pc:docMk/>
          <pc:sldMk cId="2686867321" sldId="270"/>
        </pc:sldMkLst>
        <pc:spChg chg="mod">
          <ac:chgData name="Niyat Ghebremichael" userId="6c0c6f9b-4512-434c-a27c-11b8c388e691" providerId="ADAL" clId="{94E60C3F-09DB-6F4F-B25B-227BAB0A58EE}" dt="2020-04-14T09:16:27.983" v="77" actId="20577"/>
          <ac:spMkLst>
            <pc:docMk/>
            <pc:sldMk cId="2686867321" sldId="270"/>
            <ac:spMk id="2" creationId="{A478C0D2-3275-4731-90EC-9A33E43E2013}"/>
          </ac:spMkLst>
        </pc:spChg>
        <pc:spChg chg="mod">
          <ac:chgData name="Niyat Ghebremichael" userId="6c0c6f9b-4512-434c-a27c-11b8c388e691" providerId="ADAL" clId="{94E60C3F-09DB-6F4F-B25B-227BAB0A58EE}" dt="2020-04-14T09:16:29.745" v="78" actId="20577"/>
          <ac:spMkLst>
            <pc:docMk/>
            <pc:sldMk cId="2686867321" sldId="270"/>
            <ac:spMk id="4" creationId="{28EAB0BC-A9E0-455A-9839-9EE64FAE4DEF}"/>
          </ac:spMkLst>
        </pc:spChg>
      </pc:sldChg>
      <pc:sldChg chg="modSp">
        <pc:chgData name="Niyat Ghebremichael" userId="6c0c6f9b-4512-434c-a27c-11b8c388e691" providerId="ADAL" clId="{94E60C3F-09DB-6F4F-B25B-227BAB0A58EE}" dt="2020-04-14T09:16:52.222" v="85" actId="20577"/>
        <pc:sldMkLst>
          <pc:docMk/>
          <pc:sldMk cId="334843245" sldId="273"/>
        </pc:sldMkLst>
        <pc:spChg chg="mod">
          <ac:chgData name="Niyat Ghebremichael" userId="6c0c6f9b-4512-434c-a27c-11b8c388e691" providerId="ADAL" clId="{94E60C3F-09DB-6F4F-B25B-227BAB0A58EE}" dt="2020-04-14T09:16:48.722" v="83" actId="20577"/>
          <ac:spMkLst>
            <pc:docMk/>
            <pc:sldMk cId="334843245" sldId="273"/>
            <ac:spMk id="2" creationId="{A478C0D2-3275-4731-90EC-9A33E43E2013}"/>
          </ac:spMkLst>
        </pc:spChg>
        <pc:spChg chg="mod">
          <ac:chgData name="Niyat Ghebremichael" userId="6c0c6f9b-4512-434c-a27c-11b8c388e691" providerId="ADAL" clId="{94E60C3F-09DB-6F4F-B25B-227BAB0A58EE}" dt="2020-04-14T09:16:52.222" v="85" actId="20577"/>
          <ac:spMkLst>
            <pc:docMk/>
            <pc:sldMk cId="334843245" sldId="273"/>
            <ac:spMk id="4" creationId="{28EAB0BC-A9E0-455A-9839-9EE64FAE4DEF}"/>
          </ac:spMkLst>
        </pc:spChg>
      </pc:sldChg>
      <pc:sldChg chg="modSp">
        <pc:chgData name="Niyat Ghebremichael" userId="6c0c6f9b-4512-434c-a27c-11b8c388e691" providerId="ADAL" clId="{94E60C3F-09DB-6F4F-B25B-227BAB0A58EE}" dt="2020-03-26T14:55:54.492" v="42" actId="207"/>
        <pc:sldMkLst>
          <pc:docMk/>
          <pc:sldMk cId="2889563764" sldId="274"/>
        </pc:sldMkLst>
        <pc:spChg chg="mod">
          <ac:chgData name="Niyat Ghebremichael" userId="6c0c6f9b-4512-434c-a27c-11b8c388e691" providerId="ADAL" clId="{94E60C3F-09DB-6F4F-B25B-227BAB0A58EE}" dt="2020-03-26T14:55:54.492" v="42" actId="207"/>
          <ac:spMkLst>
            <pc:docMk/>
            <pc:sldMk cId="2889563764" sldId="274"/>
            <ac:spMk id="3" creationId="{5A6A336B-DE08-464F-A83E-6574135DA6BB}"/>
          </ac:spMkLst>
        </pc:spChg>
      </pc:sldChg>
      <pc:sldChg chg="addSp delSp modSp">
        <pc:chgData name="Niyat Ghebremichael" userId="6c0c6f9b-4512-434c-a27c-11b8c388e691" providerId="ADAL" clId="{94E60C3F-09DB-6F4F-B25B-227BAB0A58EE}" dt="2020-04-14T09:16:58.714" v="88" actId="20577"/>
        <pc:sldMkLst>
          <pc:docMk/>
          <pc:sldMk cId="2043751270" sldId="276"/>
        </pc:sldMkLst>
        <pc:spChg chg="mod">
          <ac:chgData name="Niyat Ghebremichael" userId="6c0c6f9b-4512-434c-a27c-11b8c388e691" providerId="ADAL" clId="{94E60C3F-09DB-6F4F-B25B-227BAB0A58EE}" dt="2020-04-14T09:16:57.054" v="87" actId="20577"/>
          <ac:spMkLst>
            <pc:docMk/>
            <pc:sldMk cId="2043751270" sldId="276"/>
            <ac:spMk id="2" creationId="{A478C0D2-3275-4731-90EC-9A33E43E2013}"/>
          </ac:spMkLst>
        </pc:spChg>
        <pc:spChg chg="add del mod">
          <ac:chgData name="Niyat Ghebremichael" userId="6c0c6f9b-4512-434c-a27c-11b8c388e691" providerId="ADAL" clId="{94E60C3F-09DB-6F4F-B25B-227BAB0A58EE}" dt="2020-03-26T14:52:38.475" v="13" actId="931"/>
          <ac:spMkLst>
            <pc:docMk/>
            <pc:sldMk cId="2043751270" sldId="276"/>
            <ac:spMk id="3" creationId="{444AB353-C221-6844-8D0F-75B58982B9B3}"/>
          </ac:spMkLst>
        </pc:spChg>
        <pc:spChg chg="mod">
          <ac:chgData name="Niyat Ghebremichael" userId="6c0c6f9b-4512-434c-a27c-11b8c388e691" providerId="ADAL" clId="{94E60C3F-09DB-6F4F-B25B-227BAB0A58EE}" dt="2020-04-14T09:16:58.714" v="88" actId="20577"/>
          <ac:spMkLst>
            <pc:docMk/>
            <pc:sldMk cId="2043751270" sldId="276"/>
            <ac:spMk id="4" creationId="{28EAB0BC-A9E0-455A-9839-9EE64FAE4DEF}"/>
          </ac:spMkLst>
        </pc:spChg>
        <pc:spChg chg="add mod">
          <ac:chgData name="Niyat Ghebremichael" userId="6c0c6f9b-4512-434c-a27c-11b8c388e691" providerId="ADAL" clId="{94E60C3F-09DB-6F4F-B25B-227BAB0A58EE}" dt="2020-03-26T14:49:19.697" v="11"/>
          <ac:spMkLst>
            <pc:docMk/>
            <pc:sldMk cId="2043751270" sldId="276"/>
            <ac:spMk id="5" creationId="{DE6C752B-9CB4-F140-82DC-2B5DEC861DE1}"/>
          </ac:spMkLst>
        </pc:spChg>
        <pc:spChg chg="add del mod">
          <ac:chgData name="Niyat Ghebremichael" userId="6c0c6f9b-4512-434c-a27c-11b8c388e691" providerId="ADAL" clId="{94E60C3F-09DB-6F4F-B25B-227BAB0A58EE}" dt="2020-03-26T14:53:00.241" v="19" actId="931"/>
          <ac:spMkLst>
            <pc:docMk/>
            <pc:sldMk cId="2043751270" sldId="276"/>
            <ac:spMk id="9" creationId="{68A193E5-E5C7-3F40-B0A9-F0DB6F727874}"/>
          </ac:spMkLst>
        </pc:spChg>
        <pc:picChg chg="add del mod">
          <ac:chgData name="Niyat Ghebremichael" userId="6c0c6f9b-4512-434c-a27c-11b8c388e691" providerId="ADAL" clId="{94E60C3F-09DB-6F4F-B25B-227BAB0A58EE}" dt="2020-03-26T14:52:55.281" v="18" actId="478"/>
          <ac:picMkLst>
            <pc:docMk/>
            <pc:sldMk cId="2043751270" sldId="276"/>
            <ac:picMk id="7" creationId="{24662247-4727-7F42-8E5F-CD5519A1D46C}"/>
          </ac:picMkLst>
        </pc:picChg>
        <pc:picChg chg="add mod modCrop">
          <ac:chgData name="Niyat Ghebremichael" userId="6c0c6f9b-4512-434c-a27c-11b8c388e691" providerId="ADAL" clId="{94E60C3F-09DB-6F4F-B25B-227BAB0A58EE}" dt="2020-03-26T14:53:39.236" v="30"/>
          <ac:picMkLst>
            <pc:docMk/>
            <pc:sldMk cId="2043751270" sldId="276"/>
            <ac:picMk id="11" creationId="{D0F92873-2CBB-694A-94EE-BC303B8CE324}"/>
          </ac:picMkLst>
        </pc:picChg>
      </pc:sldChg>
      <pc:sldChg chg="modSp">
        <pc:chgData name="Niyat Ghebremichael" userId="6c0c6f9b-4512-434c-a27c-11b8c388e691" providerId="ADAL" clId="{94E60C3F-09DB-6F4F-B25B-227BAB0A58EE}" dt="2020-04-15T07:25:49.604" v="246" actId="20577"/>
        <pc:sldMkLst>
          <pc:docMk/>
          <pc:sldMk cId="2078590624" sldId="278"/>
        </pc:sldMkLst>
        <pc:spChg chg="mod">
          <ac:chgData name="Niyat Ghebremichael" userId="6c0c6f9b-4512-434c-a27c-11b8c388e691" providerId="ADAL" clId="{94E60C3F-09DB-6F4F-B25B-227BAB0A58EE}" dt="2020-04-15T07:25:49.604" v="246" actId="20577"/>
          <ac:spMkLst>
            <pc:docMk/>
            <pc:sldMk cId="2078590624" sldId="278"/>
            <ac:spMk id="2" creationId="{A478C0D2-3275-4731-90EC-9A33E43E2013}"/>
          </ac:spMkLst>
        </pc:spChg>
        <pc:spChg chg="mod">
          <ac:chgData name="Niyat Ghebremichael" userId="6c0c6f9b-4512-434c-a27c-11b8c388e691" providerId="ADAL" clId="{94E60C3F-09DB-6F4F-B25B-227BAB0A58EE}" dt="2020-04-14T09:17:05.212" v="93" actId="20577"/>
          <ac:spMkLst>
            <pc:docMk/>
            <pc:sldMk cId="2078590624" sldId="278"/>
            <ac:spMk id="4" creationId="{28EAB0BC-A9E0-455A-9839-9EE64FAE4DEF}"/>
          </ac:spMkLst>
        </pc:spChg>
        <pc:picChg chg="mod">
          <ac:chgData name="Niyat Ghebremichael" userId="6c0c6f9b-4512-434c-a27c-11b8c388e691" providerId="ADAL" clId="{94E60C3F-09DB-6F4F-B25B-227BAB0A58EE}" dt="2020-03-26T14:48:48.665" v="9"/>
          <ac:picMkLst>
            <pc:docMk/>
            <pc:sldMk cId="2078590624" sldId="278"/>
            <ac:picMk id="6" creationId="{8A2D561A-79B9-4754-8D07-C8E8B137AA51}"/>
          </ac:picMkLst>
        </pc:picChg>
      </pc:sldChg>
      <pc:sldChg chg="modSp">
        <pc:chgData name="Niyat Ghebremichael" userId="6c0c6f9b-4512-434c-a27c-11b8c388e691" providerId="ADAL" clId="{94E60C3F-09DB-6F4F-B25B-227BAB0A58EE}" dt="2020-04-15T07:26:04.504" v="247" actId="20577"/>
        <pc:sldMkLst>
          <pc:docMk/>
          <pc:sldMk cId="4250167172" sldId="280"/>
        </pc:sldMkLst>
        <pc:spChg chg="mod">
          <ac:chgData name="Niyat Ghebremichael" userId="6c0c6f9b-4512-434c-a27c-11b8c388e691" providerId="ADAL" clId="{94E60C3F-09DB-6F4F-B25B-227BAB0A58EE}" dt="2020-04-15T07:26:04.504" v="247" actId="20577"/>
          <ac:spMkLst>
            <pc:docMk/>
            <pc:sldMk cId="4250167172" sldId="280"/>
            <ac:spMk id="2" creationId="{A478C0D2-3275-4731-90EC-9A33E43E2013}"/>
          </ac:spMkLst>
        </pc:spChg>
        <pc:spChg chg="mod">
          <ac:chgData name="Niyat Ghebremichael" userId="6c0c6f9b-4512-434c-a27c-11b8c388e691" providerId="ADAL" clId="{94E60C3F-09DB-6F4F-B25B-227BAB0A58EE}" dt="2020-04-14T09:17:09.207" v="94" actId="20577"/>
          <ac:spMkLst>
            <pc:docMk/>
            <pc:sldMk cId="4250167172" sldId="280"/>
            <ac:spMk id="4" creationId="{28EAB0BC-A9E0-455A-9839-9EE64FAE4DEF}"/>
          </ac:spMkLst>
        </pc:spChg>
        <pc:picChg chg="mod">
          <ac:chgData name="Niyat Ghebremichael" userId="6c0c6f9b-4512-434c-a27c-11b8c388e691" providerId="ADAL" clId="{94E60C3F-09DB-6F4F-B25B-227BAB0A58EE}" dt="2020-04-01T05:21:44.419" v="76" actId="1076"/>
          <ac:picMkLst>
            <pc:docMk/>
            <pc:sldMk cId="4250167172" sldId="280"/>
            <ac:picMk id="12" creationId="{FC2AF127-711F-4349-ACB1-84F50423E842}"/>
          </ac:picMkLst>
        </pc:picChg>
      </pc:sldChg>
      <pc:sldChg chg="modSp">
        <pc:chgData name="Niyat Ghebremichael" userId="6c0c6f9b-4512-434c-a27c-11b8c388e691" providerId="ADAL" clId="{94E60C3F-09DB-6F4F-B25B-227BAB0A58EE}" dt="2020-04-14T09:17:29.741" v="97" actId="20577"/>
        <pc:sldMkLst>
          <pc:docMk/>
          <pc:sldMk cId="795474157" sldId="282"/>
        </pc:sldMkLst>
        <pc:spChg chg="mod">
          <ac:chgData name="Niyat Ghebremichael" userId="6c0c6f9b-4512-434c-a27c-11b8c388e691" providerId="ADAL" clId="{94E60C3F-09DB-6F4F-B25B-227BAB0A58EE}" dt="2020-04-14T09:17:26.761" v="95" actId="20577"/>
          <ac:spMkLst>
            <pc:docMk/>
            <pc:sldMk cId="795474157" sldId="282"/>
            <ac:spMk id="2" creationId="{A478C0D2-3275-4731-90EC-9A33E43E2013}"/>
          </ac:spMkLst>
        </pc:spChg>
        <pc:spChg chg="mod">
          <ac:chgData name="Niyat Ghebremichael" userId="6c0c6f9b-4512-434c-a27c-11b8c388e691" providerId="ADAL" clId="{94E60C3F-09DB-6F4F-B25B-227BAB0A58EE}" dt="2020-04-14T09:17:29.741" v="97" actId="20577"/>
          <ac:spMkLst>
            <pc:docMk/>
            <pc:sldMk cId="795474157" sldId="282"/>
            <ac:spMk id="4" creationId="{28EAB0BC-A9E0-455A-9839-9EE64FAE4DEF}"/>
          </ac:spMkLst>
        </pc:spChg>
      </pc:sldChg>
      <pc:sldChg chg="modSp">
        <pc:chgData name="Niyat Ghebremichael" userId="6c0c6f9b-4512-434c-a27c-11b8c388e691" providerId="ADAL" clId="{94E60C3F-09DB-6F4F-B25B-227BAB0A58EE}" dt="2020-03-26T14:55:35.045" v="39" actId="207"/>
        <pc:sldMkLst>
          <pc:docMk/>
          <pc:sldMk cId="2490045073" sldId="283"/>
        </pc:sldMkLst>
        <pc:spChg chg="mod">
          <ac:chgData name="Niyat Ghebremichael" userId="6c0c6f9b-4512-434c-a27c-11b8c388e691" providerId="ADAL" clId="{94E60C3F-09DB-6F4F-B25B-227BAB0A58EE}" dt="2020-03-26T14:55:35.045" v="39" actId="207"/>
          <ac:spMkLst>
            <pc:docMk/>
            <pc:sldMk cId="2490045073" sldId="283"/>
            <ac:spMk id="3" creationId="{58DE7618-9BB0-4452-927C-478C227238A7}"/>
          </ac:spMkLst>
        </pc:spChg>
      </pc:sldChg>
      <pc:sldChg chg="modSp">
        <pc:chgData name="Niyat Ghebremichael" userId="6c0c6f9b-4512-434c-a27c-11b8c388e691" providerId="ADAL" clId="{94E60C3F-09DB-6F4F-B25B-227BAB0A58EE}" dt="2020-04-15T07:26:31.132" v="259" actId="20577"/>
        <pc:sldMkLst>
          <pc:docMk/>
          <pc:sldMk cId="2664331782" sldId="285"/>
        </pc:sldMkLst>
        <pc:spChg chg="mod">
          <ac:chgData name="Niyat Ghebremichael" userId="6c0c6f9b-4512-434c-a27c-11b8c388e691" providerId="ADAL" clId="{94E60C3F-09DB-6F4F-B25B-227BAB0A58EE}" dt="2020-04-14T09:18:15.264" v="136" actId="27636"/>
          <ac:spMkLst>
            <pc:docMk/>
            <pc:sldMk cId="2664331782" sldId="285"/>
            <ac:spMk id="3" creationId="{C00CD0AB-79C3-498F-AA66-8EFA90A1361A}"/>
          </ac:spMkLst>
        </pc:spChg>
        <pc:spChg chg="mod">
          <ac:chgData name="Niyat Ghebremichael" userId="6c0c6f9b-4512-434c-a27c-11b8c388e691" providerId="ADAL" clId="{94E60C3F-09DB-6F4F-B25B-227BAB0A58EE}" dt="2020-04-15T07:26:31.132" v="259" actId="20577"/>
          <ac:spMkLst>
            <pc:docMk/>
            <pc:sldMk cId="2664331782" sldId="285"/>
            <ac:spMk id="5" creationId="{2C96BF7E-BC54-4BE5-B118-F4819CFB4A41}"/>
          </ac:spMkLst>
        </pc:spChg>
        <pc:spChg chg="mod">
          <ac:chgData name="Niyat Ghebremichael" userId="6c0c6f9b-4512-434c-a27c-11b8c388e691" providerId="ADAL" clId="{94E60C3F-09DB-6F4F-B25B-227BAB0A58EE}" dt="2020-03-26T14:56:15.539" v="44" actId="1036"/>
          <ac:spMkLst>
            <pc:docMk/>
            <pc:sldMk cId="2664331782" sldId="285"/>
            <ac:spMk id="8" creationId="{E8AC015C-82F8-4859-9A66-02882BD67CC4}"/>
          </ac:spMkLst>
        </pc:spChg>
      </pc:sldChg>
      <pc:sldChg chg="modSp">
        <pc:chgData name="Niyat Ghebremichael" userId="6c0c6f9b-4512-434c-a27c-11b8c388e691" providerId="ADAL" clId="{94E60C3F-09DB-6F4F-B25B-227BAB0A58EE}" dt="2020-04-15T07:24:43.251" v="244" actId="20577"/>
        <pc:sldMkLst>
          <pc:docMk/>
          <pc:sldMk cId="1099946334" sldId="286"/>
        </pc:sldMkLst>
        <pc:spChg chg="mod">
          <ac:chgData name="Niyat Ghebremichael" userId="6c0c6f9b-4512-434c-a27c-11b8c388e691" providerId="ADAL" clId="{94E60C3F-09DB-6F4F-B25B-227BAB0A58EE}" dt="2020-04-15T07:24:43.251" v="244" actId="20577"/>
          <ac:spMkLst>
            <pc:docMk/>
            <pc:sldMk cId="1099946334" sldId="286"/>
            <ac:spMk id="5" creationId="{28325894-D6C0-4124-A9CC-FD7BF9C3EE9E}"/>
          </ac:spMkLst>
        </pc:spChg>
        <pc:spChg chg="mod">
          <ac:chgData name="Niyat Ghebremichael" userId="6c0c6f9b-4512-434c-a27c-11b8c388e691" providerId="ADAL" clId="{94E60C3F-09DB-6F4F-B25B-227BAB0A58EE}" dt="2020-03-31T11:46:43.084" v="49" actId="20577"/>
          <ac:spMkLst>
            <pc:docMk/>
            <pc:sldMk cId="1099946334" sldId="286"/>
            <ac:spMk id="16" creationId="{871B9527-8A7E-4F42-8433-6BE9DF7E5331}"/>
          </ac:spMkLst>
        </pc:spChg>
      </pc:sldChg>
      <pc:sldChg chg="modSp">
        <pc:chgData name="Niyat Ghebremichael" userId="6c0c6f9b-4512-434c-a27c-11b8c388e691" providerId="ADAL" clId="{94E60C3F-09DB-6F4F-B25B-227BAB0A58EE}" dt="2020-04-14T09:17:39.606" v="100" actId="20577"/>
        <pc:sldMkLst>
          <pc:docMk/>
          <pc:sldMk cId="2874308409" sldId="289"/>
        </pc:sldMkLst>
        <pc:spChg chg="mod">
          <ac:chgData name="Niyat Ghebremichael" userId="6c0c6f9b-4512-434c-a27c-11b8c388e691" providerId="ADAL" clId="{94E60C3F-09DB-6F4F-B25B-227BAB0A58EE}" dt="2020-04-14T09:17:35.616" v="98" actId="20577"/>
          <ac:spMkLst>
            <pc:docMk/>
            <pc:sldMk cId="2874308409" sldId="289"/>
            <ac:spMk id="2" creationId="{6534C4EF-22F6-405B-B52B-60891CEB3C24}"/>
          </ac:spMkLst>
        </pc:spChg>
        <pc:spChg chg="mod">
          <ac:chgData name="Niyat Ghebremichael" userId="6c0c6f9b-4512-434c-a27c-11b8c388e691" providerId="ADAL" clId="{94E60C3F-09DB-6F4F-B25B-227BAB0A58EE}" dt="2020-04-14T09:17:39.606" v="100" actId="20577"/>
          <ac:spMkLst>
            <pc:docMk/>
            <pc:sldMk cId="2874308409" sldId="289"/>
            <ac:spMk id="3" creationId="{B102996C-3233-45DC-83B6-564254770AA2}"/>
          </ac:spMkLst>
        </pc:spChg>
        <pc:spChg chg="mod">
          <ac:chgData name="Niyat Ghebremichael" userId="6c0c6f9b-4512-434c-a27c-11b8c388e691" providerId="ADAL" clId="{94E60C3F-09DB-6F4F-B25B-227BAB0A58EE}" dt="2020-04-14T09:17:37.236" v="99" actId="20577"/>
          <ac:spMkLst>
            <pc:docMk/>
            <pc:sldMk cId="2874308409" sldId="289"/>
            <ac:spMk id="5" creationId="{6B90B769-ED83-4688-B352-EE7628AF6A2C}"/>
          </ac:spMkLst>
        </pc:spChg>
        <pc:picChg chg="mod">
          <ac:chgData name="Niyat Ghebremichael" userId="6c0c6f9b-4512-434c-a27c-11b8c388e691" providerId="ADAL" clId="{94E60C3F-09DB-6F4F-B25B-227BAB0A58EE}" dt="2020-03-31T09:02:40.665" v="45"/>
          <ac:picMkLst>
            <pc:docMk/>
            <pc:sldMk cId="2874308409" sldId="289"/>
            <ac:picMk id="6" creationId="{F47569E7-2042-4C36-A61D-694FDA25438F}"/>
          </ac:picMkLst>
        </pc:picChg>
      </pc:sldChg>
      <pc:sldMasterChg chg="delSldLayout modSldLayout">
        <pc:chgData name="Niyat Ghebremichael" userId="6c0c6f9b-4512-434c-a27c-11b8c388e691" providerId="ADAL" clId="{94E60C3F-09DB-6F4F-B25B-227BAB0A58EE}" dt="2020-04-15T07:24:02.242" v="239" actId="2696"/>
        <pc:sldMasterMkLst>
          <pc:docMk/>
          <pc:sldMasterMk cId="3835453224" sldId="2147483665"/>
        </pc:sldMasterMkLst>
        <pc:sldLayoutChg chg="del">
          <pc:chgData name="Niyat Ghebremichael" userId="6c0c6f9b-4512-434c-a27c-11b8c388e691" providerId="ADAL" clId="{94E60C3F-09DB-6F4F-B25B-227BAB0A58EE}" dt="2020-04-15T07:23:41.584" v="166" actId="2696"/>
          <pc:sldLayoutMkLst>
            <pc:docMk/>
            <pc:sldMasterMk cId="3835453224" sldId="2147483665"/>
            <pc:sldLayoutMk cId="1420982246" sldId="2147483653"/>
          </pc:sldLayoutMkLst>
        </pc:sldLayoutChg>
        <pc:sldLayoutChg chg="del">
          <pc:chgData name="Niyat Ghebremichael" userId="6c0c6f9b-4512-434c-a27c-11b8c388e691" providerId="ADAL" clId="{94E60C3F-09DB-6F4F-B25B-227BAB0A58EE}" dt="2020-04-15T07:23:42.495" v="171" actId="2696"/>
          <pc:sldLayoutMkLst>
            <pc:docMk/>
            <pc:sldMasterMk cId="3835453224" sldId="2147483665"/>
            <pc:sldLayoutMk cId="4228364864" sldId="2147483654"/>
          </pc:sldLayoutMkLst>
        </pc:sldLayoutChg>
        <pc:sldLayoutChg chg="del">
          <pc:chgData name="Niyat Ghebremichael" userId="6c0c6f9b-4512-434c-a27c-11b8c388e691" providerId="ADAL" clId="{94E60C3F-09DB-6F4F-B25B-227BAB0A58EE}" dt="2020-04-15T07:23:42.612" v="173" actId="2696"/>
          <pc:sldLayoutMkLst>
            <pc:docMk/>
            <pc:sldMasterMk cId="3835453224" sldId="2147483665"/>
            <pc:sldLayoutMk cId="3872138647" sldId="2147483655"/>
          </pc:sldLayoutMkLst>
        </pc:sldLayoutChg>
        <pc:sldLayoutChg chg="del">
          <pc:chgData name="Niyat Ghebremichael" userId="6c0c6f9b-4512-434c-a27c-11b8c388e691" providerId="ADAL" clId="{94E60C3F-09DB-6F4F-B25B-227BAB0A58EE}" dt="2020-04-15T07:23:42.913" v="176" actId="2696"/>
          <pc:sldLayoutMkLst>
            <pc:docMk/>
            <pc:sldMasterMk cId="3835453224" sldId="2147483665"/>
            <pc:sldLayoutMk cId="3528016664" sldId="2147483657"/>
          </pc:sldLayoutMkLst>
        </pc:sldLayoutChg>
        <pc:sldLayoutChg chg="del">
          <pc:chgData name="Niyat Ghebremichael" userId="6c0c6f9b-4512-434c-a27c-11b8c388e691" providerId="ADAL" clId="{94E60C3F-09DB-6F4F-B25B-227BAB0A58EE}" dt="2020-04-15T07:23:58.927" v="205" actId="2696"/>
          <pc:sldLayoutMkLst>
            <pc:docMk/>
            <pc:sldMasterMk cId="3835453224" sldId="2147483665"/>
            <pc:sldLayoutMk cId="3036693423" sldId="2147483659"/>
          </pc:sldLayoutMkLst>
        </pc:sldLayoutChg>
        <pc:sldLayoutChg chg="del">
          <pc:chgData name="Niyat Ghebremichael" userId="6c0c6f9b-4512-434c-a27c-11b8c388e691" providerId="ADAL" clId="{94E60C3F-09DB-6F4F-B25B-227BAB0A58EE}" dt="2020-04-15T07:23:36.336" v="159" actId="2696"/>
          <pc:sldLayoutMkLst>
            <pc:docMk/>
            <pc:sldMasterMk cId="3835453224" sldId="2147483665"/>
            <pc:sldLayoutMk cId="1237904083" sldId="2147483666"/>
          </pc:sldLayoutMkLst>
        </pc:sldLayoutChg>
        <pc:sldLayoutChg chg="del">
          <pc:chgData name="Niyat Ghebremichael" userId="6c0c6f9b-4512-434c-a27c-11b8c388e691" providerId="ADAL" clId="{94E60C3F-09DB-6F4F-B25B-227BAB0A58EE}" dt="2020-04-15T07:23:42.714" v="174" actId="2696"/>
          <pc:sldLayoutMkLst>
            <pc:docMk/>
            <pc:sldMasterMk cId="3835453224" sldId="2147483665"/>
            <pc:sldLayoutMk cId="3162038159" sldId="2147483669"/>
          </pc:sldLayoutMkLst>
        </pc:sldLayoutChg>
        <pc:sldLayoutChg chg="del">
          <pc:chgData name="Niyat Ghebremichael" userId="6c0c6f9b-4512-434c-a27c-11b8c388e691" providerId="ADAL" clId="{94E60C3F-09DB-6F4F-B25B-227BAB0A58EE}" dt="2020-04-15T07:23:37.186" v="164" actId="2696"/>
          <pc:sldLayoutMkLst>
            <pc:docMk/>
            <pc:sldMasterMk cId="3835453224" sldId="2147483665"/>
            <pc:sldLayoutMk cId="3469814724" sldId="2147483670"/>
          </pc:sldLayoutMkLst>
        </pc:sldLayoutChg>
        <pc:sldLayoutChg chg="del">
          <pc:chgData name="Niyat Ghebremichael" userId="6c0c6f9b-4512-434c-a27c-11b8c388e691" providerId="ADAL" clId="{94E60C3F-09DB-6F4F-B25B-227BAB0A58EE}" dt="2020-04-15T07:23:59.419" v="206" actId="2696"/>
          <pc:sldLayoutMkLst>
            <pc:docMk/>
            <pc:sldMasterMk cId="3835453224" sldId="2147483665"/>
            <pc:sldLayoutMk cId="2544203844" sldId="2147483672"/>
          </pc:sldLayoutMkLst>
        </pc:sldLayoutChg>
        <pc:sldLayoutChg chg="del">
          <pc:chgData name="Niyat Ghebremichael" userId="6c0c6f9b-4512-434c-a27c-11b8c388e691" providerId="ADAL" clId="{94E60C3F-09DB-6F4F-B25B-227BAB0A58EE}" dt="2020-04-15T07:23:59.654" v="208" actId="2696"/>
          <pc:sldLayoutMkLst>
            <pc:docMk/>
            <pc:sldMasterMk cId="3835453224" sldId="2147483665"/>
            <pc:sldLayoutMk cId="1244561200" sldId="2147483673"/>
          </pc:sldLayoutMkLst>
        </pc:sldLayoutChg>
        <pc:sldLayoutChg chg="del">
          <pc:chgData name="Niyat Ghebremichael" userId="6c0c6f9b-4512-434c-a27c-11b8c388e691" providerId="ADAL" clId="{94E60C3F-09DB-6F4F-B25B-227BAB0A58EE}" dt="2020-04-15T07:23:59.694" v="209" actId="2696"/>
          <pc:sldLayoutMkLst>
            <pc:docMk/>
            <pc:sldMasterMk cId="3835453224" sldId="2147483665"/>
            <pc:sldLayoutMk cId="2320400253" sldId="2147483674"/>
          </pc:sldLayoutMkLst>
        </pc:sldLayoutChg>
        <pc:sldLayoutChg chg="del">
          <pc:chgData name="Niyat Ghebremichael" userId="6c0c6f9b-4512-434c-a27c-11b8c388e691" providerId="ADAL" clId="{94E60C3F-09DB-6F4F-B25B-227BAB0A58EE}" dt="2020-04-15T07:23:59.871" v="211" actId="2696"/>
          <pc:sldLayoutMkLst>
            <pc:docMk/>
            <pc:sldMasterMk cId="3835453224" sldId="2147483665"/>
            <pc:sldLayoutMk cId="109315358" sldId="2147483675"/>
          </pc:sldLayoutMkLst>
        </pc:sldLayoutChg>
        <pc:sldLayoutChg chg="del">
          <pc:chgData name="Niyat Ghebremichael" userId="6c0c6f9b-4512-434c-a27c-11b8c388e691" providerId="ADAL" clId="{94E60C3F-09DB-6F4F-B25B-227BAB0A58EE}" dt="2020-04-15T07:24:00.169" v="214" actId="2696"/>
          <pc:sldLayoutMkLst>
            <pc:docMk/>
            <pc:sldMasterMk cId="3835453224" sldId="2147483665"/>
            <pc:sldLayoutMk cId="745187409" sldId="2147483676"/>
          </pc:sldLayoutMkLst>
        </pc:sldLayoutChg>
        <pc:sldLayoutChg chg="del">
          <pc:chgData name="Niyat Ghebremichael" userId="6c0c6f9b-4512-434c-a27c-11b8c388e691" providerId="ADAL" clId="{94E60C3F-09DB-6F4F-B25B-227BAB0A58EE}" dt="2020-04-15T07:24:00.370" v="217" actId="2696"/>
          <pc:sldLayoutMkLst>
            <pc:docMk/>
            <pc:sldMasterMk cId="3835453224" sldId="2147483665"/>
            <pc:sldLayoutMk cId="2917420207" sldId="2147483677"/>
          </pc:sldLayoutMkLst>
        </pc:sldLayoutChg>
        <pc:sldLayoutChg chg="del">
          <pc:chgData name="Niyat Ghebremichael" userId="6c0c6f9b-4512-434c-a27c-11b8c388e691" providerId="ADAL" clId="{94E60C3F-09DB-6F4F-B25B-227BAB0A58EE}" dt="2020-04-15T07:23:49.819" v="181" actId="2696"/>
          <pc:sldLayoutMkLst>
            <pc:docMk/>
            <pc:sldMasterMk cId="3835453224" sldId="2147483665"/>
            <pc:sldLayoutMk cId="2676419907" sldId="2147483679"/>
          </pc:sldLayoutMkLst>
        </pc:sldLayoutChg>
        <pc:sldLayoutChg chg="del">
          <pc:chgData name="Niyat Ghebremichael" userId="6c0c6f9b-4512-434c-a27c-11b8c388e691" providerId="ADAL" clId="{94E60C3F-09DB-6F4F-B25B-227BAB0A58EE}" dt="2020-04-15T07:23:53.770" v="184" actId="2696"/>
          <pc:sldLayoutMkLst>
            <pc:docMk/>
            <pc:sldMasterMk cId="3835453224" sldId="2147483665"/>
            <pc:sldLayoutMk cId="827623013" sldId="2147483683"/>
          </pc:sldLayoutMkLst>
        </pc:sldLayoutChg>
        <pc:sldLayoutChg chg="del">
          <pc:chgData name="Niyat Ghebremichael" userId="6c0c6f9b-4512-434c-a27c-11b8c388e691" providerId="ADAL" clId="{94E60C3F-09DB-6F4F-B25B-227BAB0A58EE}" dt="2020-04-15T07:23:56.424" v="192" actId="2696"/>
          <pc:sldLayoutMkLst>
            <pc:docMk/>
            <pc:sldMasterMk cId="3835453224" sldId="2147483665"/>
            <pc:sldLayoutMk cId="1239335661" sldId="2147483685"/>
          </pc:sldLayoutMkLst>
        </pc:sldLayoutChg>
        <pc:sldLayoutChg chg="del">
          <pc:chgData name="Niyat Ghebremichael" userId="6c0c6f9b-4512-434c-a27c-11b8c388e691" providerId="ADAL" clId="{94E60C3F-09DB-6F4F-B25B-227BAB0A58EE}" dt="2020-04-15T07:23:56.987" v="199" actId="2696"/>
          <pc:sldLayoutMkLst>
            <pc:docMk/>
            <pc:sldMasterMk cId="3835453224" sldId="2147483665"/>
            <pc:sldLayoutMk cId="2440241108" sldId="2147483686"/>
          </pc:sldLayoutMkLst>
        </pc:sldLayoutChg>
        <pc:sldLayoutChg chg="del">
          <pc:chgData name="Niyat Ghebremichael" userId="6c0c6f9b-4512-434c-a27c-11b8c388e691" providerId="ADAL" clId="{94E60C3F-09DB-6F4F-B25B-227BAB0A58EE}" dt="2020-04-15T07:23:55.974" v="187" actId="2696"/>
          <pc:sldLayoutMkLst>
            <pc:docMk/>
            <pc:sldMasterMk cId="3835453224" sldId="2147483665"/>
            <pc:sldLayoutMk cId="238764652" sldId="2147483687"/>
          </pc:sldLayoutMkLst>
        </pc:sldLayoutChg>
        <pc:sldLayoutChg chg="del">
          <pc:chgData name="Niyat Ghebremichael" userId="6c0c6f9b-4512-434c-a27c-11b8c388e691" providerId="ADAL" clId="{94E60C3F-09DB-6F4F-B25B-227BAB0A58EE}" dt="2020-04-15T07:23:57.155" v="201" actId="2696"/>
          <pc:sldLayoutMkLst>
            <pc:docMk/>
            <pc:sldMasterMk cId="3835453224" sldId="2147483665"/>
            <pc:sldLayoutMk cId="3566385053" sldId="2147483688"/>
          </pc:sldLayoutMkLst>
        </pc:sldLayoutChg>
        <pc:sldLayoutChg chg="del">
          <pc:chgData name="Niyat Ghebremichael" userId="6c0c6f9b-4512-434c-a27c-11b8c388e691" providerId="ADAL" clId="{94E60C3F-09DB-6F4F-B25B-227BAB0A58EE}" dt="2020-04-15T07:23:57.287" v="202" actId="2696"/>
          <pc:sldLayoutMkLst>
            <pc:docMk/>
            <pc:sldMasterMk cId="3835453224" sldId="2147483665"/>
            <pc:sldLayoutMk cId="1400627309" sldId="2147483689"/>
          </pc:sldLayoutMkLst>
        </pc:sldLayoutChg>
        <pc:sldLayoutChg chg="modSp">
          <pc:chgData name="Niyat Ghebremichael" userId="6c0c6f9b-4512-434c-a27c-11b8c388e691" providerId="ADAL" clId="{94E60C3F-09DB-6F4F-B25B-227BAB0A58EE}" dt="2020-03-31T09:02:55.246" v="47" actId="20577"/>
          <pc:sldLayoutMkLst>
            <pc:docMk/>
            <pc:sldMasterMk cId="3835453224" sldId="2147483665"/>
            <pc:sldLayoutMk cId="2642774757" sldId="2147483690"/>
          </pc:sldLayoutMkLst>
          <pc:spChg chg="mod">
            <ac:chgData name="Niyat Ghebremichael" userId="6c0c6f9b-4512-434c-a27c-11b8c388e691" providerId="ADAL" clId="{94E60C3F-09DB-6F4F-B25B-227BAB0A58EE}" dt="2020-03-31T09:02:55.246" v="47" actId="20577"/>
            <ac:spMkLst>
              <pc:docMk/>
              <pc:sldMasterMk cId="3835453224" sldId="2147483665"/>
              <pc:sldLayoutMk cId="2642774757" sldId="2147483690"/>
              <ac:spMk id="32" creationId="{CD908B96-DB47-FA4E-9092-F7C9C403E234}"/>
            </ac:spMkLst>
          </pc:spChg>
        </pc:sldLayoutChg>
        <pc:sldLayoutChg chg="del">
          <pc:chgData name="Niyat Ghebremichael" userId="6c0c6f9b-4512-434c-a27c-11b8c388e691" providerId="ADAL" clId="{94E60C3F-09DB-6F4F-B25B-227BAB0A58EE}" dt="2020-04-15T07:24:00.927" v="224" actId="2696"/>
          <pc:sldLayoutMkLst>
            <pc:docMk/>
            <pc:sldMasterMk cId="3835453224" sldId="2147483665"/>
            <pc:sldLayoutMk cId="3815906330" sldId="2147483691"/>
          </pc:sldLayoutMkLst>
        </pc:sldLayoutChg>
        <pc:sldLayoutChg chg="del">
          <pc:chgData name="Niyat Ghebremichael" userId="6c0c6f9b-4512-434c-a27c-11b8c388e691" providerId="ADAL" clId="{94E60C3F-09DB-6F4F-B25B-227BAB0A58EE}" dt="2020-04-15T07:24:01.059" v="225" actId="2696"/>
          <pc:sldLayoutMkLst>
            <pc:docMk/>
            <pc:sldMasterMk cId="3835453224" sldId="2147483665"/>
            <pc:sldLayoutMk cId="3591469662" sldId="2147483694"/>
          </pc:sldLayoutMkLst>
        </pc:sldLayoutChg>
        <pc:sldLayoutChg chg="del">
          <pc:chgData name="Niyat Ghebremichael" userId="6c0c6f9b-4512-434c-a27c-11b8c388e691" providerId="ADAL" clId="{94E60C3F-09DB-6F4F-B25B-227BAB0A58EE}" dt="2020-04-15T07:24:02.131" v="238" actId="2696"/>
          <pc:sldLayoutMkLst>
            <pc:docMk/>
            <pc:sldMasterMk cId="3835453224" sldId="2147483665"/>
            <pc:sldLayoutMk cId="0" sldId="2147483703"/>
          </pc:sldLayoutMkLst>
        </pc:sldLayoutChg>
        <pc:sldLayoutChg chg="del">
          <pc:chgData name="Niyat Ghebremichael" userId="6c0c6f9b-4512-434c-a27c-11b8c388e691" providerId="ADAL" clId="{94E60C3F-09DB-6F4F-B25B-227BAB0A58EE}" dt="2020-04-15T07:24:02.242" v="239" actId="2696"/>
          <pc:sldLayoutMkLst>
            <pc:docMk/>
            <pc:sldMasterMk cId="3835453224" sldId="2147483665"/>
            <pc:sldLayoutMk cId="0" sldId="2147483705"/>
          </pc:sldLayoutMkLst>
        </pc:sldLayoutChg>
        <pc:sldLayoutChg chg="del">
          <pc:chgData name="Niyat Ghebremichael" userId="6c0c6f9b-4512-434c-a27c-11b8c388e691" providerId="ADAL" clId="{94E60C3F-09DB-6F4F-B25B-227BAB0A58EE}" dt="2020-04-15T07:23:25.072" v="144" actId="2696"/>
          <pc:sldLayoutMkLst>
            <pc:docMk/>
            <pc:sldMasterMk cId="3835453224" sldId="2147483665"/>
            <pc:sldLayoutMk cId="0" sldId="2147483706"/>
          </pc:sldLayoutMkLst>
        </pc:sldLayoutChg>
        <pc:sldLayoutChg chg="del">
          <pc:chgData name="Niyat Ghebremichael" userId="6c0c6f9b-4512-434c-a27c-11b8c388e691" providerId="ADAL" clId="{94E60C3F-09DB-6F4F-B25B-227BAB0A58EE}" dt="2020-04-15T07:23:25.544" v="145" actId="2696"/>
          <pc:sldLayoutMkLst>
            <pc:docMk/>
            <pc:sldMasterMk cId="3835453224" sldId="2147483665"/>
            <pc:sldLayoutMk cId="0" sldId="2147483722"/>
          </pc:sldLayoutMkLst>
        </pc:sldLayoutChg>
        <pc:sldLayoutChg chg="del">
          <pc:chgData name="Niyat Ghebremichael" userId="6c0c6f9b-4512-434c-a27c-11b8c388e691" providerId="ADAL" clId="{94E60C3F-09DB-6F4F-B25B-227BAB0A58EE}" dt="2020-04-15T07:23:25.747" v="147" actId="2696"/>
          <pc:sldLayoutMkLst>
            <pc:docMk/>
            <pc:sldMasterMk cId="3835453224" sldId="2147483665"/>
            <pc:sldLayoutMk cId="0" sldId="2147483724"/>
          </pc:sldLayoutMkLst>
        </pc:sldLayoutChg>
        <pc:sldLayoutChg chg="del">
          <pc:chgData name="Niyat Ghebremichael" userId="6c0c6f9b-4512-434c-a27c-11b8c388e691" providerId="ADAL" clId="{94E60C3F-09DB-6F4F-B25B-227BAB0A58EE}" dt="2020-04-15T07:23:25.943" v="149" actId="2696"/>
          <pc:sldLayoutMkLst>
            <pc:docMk/>
            <pc:sldMasterMk cId="3835453224" sldId="2147483665"/>
            <pc:sldLayoutMk cId="0" sldId="2147483726"/>
          </pc:sldLayoutMkLst>
        </pc:sldLayoutChg>
        <pc:sldLayoutChg chg="del">
          <pc:chgData name="Niyat Ghebremichael" userId="6c0c6f9b-4512-434c-a27c-11b8c388e691" providerId="ADAL" clId="{94E60C3F-09DB-6F4F-B25B-227BAB0A58EE}" dt="2020-04-15T07:23:25.998" v="150" actId="2696"/>
          <pc:sldLayoutMkLst>
            <pc:docMk/>
            <pc:sldMasterMk cId="3835453224" sldId="2147483665"/>
            <pc:sldLayoutMk cId="0" sldId="2147483727"/>
          </pc:sldLayoutMkLst>
        </pc:sldLayoutChg>
        <pc:sldLayoutChg chg="del">
          <pc:chgData name="Niyat Ghebremichael" userId="6c0c6f9b-4512-434c-a27c-11b8c388e691" providerId="ADAL" clId="{94E60C3F-09DB-6F4F-B25B-227BAB0A58EE}" dt="2020-04-15T07:23:36.833" v="160" actId="2696"/>
          <pc:sldLayoutMkLst>
            <pc:docMk/>
            <pc:sldMasterMk cId="3835453224" sldId="2147483665"/>
            <pc:sldLayoutMk cId="1412834703" sldId="2147483728"/>
          </pc:sldLayoutMkLst>
        </pc:sldLayoutChg>
        <pc:sldLayoutChg chg="del">
          <pc:chgData name="Niyat Ghebremichael" userId="6c0c6f9b-4512-434c-a27c-11b8c388e691" providerId="ADAL" clId="{94E60C3F-09DB-6F4F-B25B-227BAB0A58EE}" dt="2020-04-15T07:23:38.415" v="165" actId="2696"/>
          <pc:sldLayoutMkLst>
            <pc:docMk/>
            <pc:sldMasterMk cId="3835453224" sldId="2147483665"/>
            <pc:sldLayoutMk cId="2103237205" sldId="2147483730"/>
          </pc:sldLayoutMkLst>
        </pc:sldLayoutChg>
        <pc:sldLayoutChg chg="del">
          <pc:chgData name="Niyat Ghebremichael" userId="6c0c6f9b-4512-434c-a27c-11b8c388e691" providerId="ADAL" clId="{94E60C3F-09DB-6F4F-B25B-227BAB0A58EE}" dt="2020-04-15T07:23:42.084" v="167" actId="2696"/>
          <pc:sldLayoutMkLst>
            <pc:docMk/>
            <pc:sldMasterMk cId="3835453224" sldId="2147483665"/>
            <pc:sldLayoutMk cId="402722007" sldId="2147483732"/>
          </pc:sldLayoutMkLst>
        </pc:sldLayoutChg>
        <pc:sldLayoutChg chg="del">
          <pc:chgData name="Niyat Ghebremichael" userId="6c0c6f9b-4512-434c-a27c-11b8c388e691" providerId="ADAL" clId="{94E60C3F-09DB-6F4F-B25B-227BAB0A58EE}" dt="2020-04-15T07:23:42.234" v="168" actId="2696"/>
          <pc:sldLayoutMkLst>
            <pc:docMk/>
            <pc:sldMasterMk cId="3835453224" sldId="2147483665"/>
            <pc:sldLayoutMk cId="2145878282" sldId="2147483733"/>
          </pc:sldLayoutMkLst>
        </pc:sldLayoutChg>
        <pc:sldLayoutChg chg="del">
          <pc:chgData name="Niyat Ghebremichael" userId="6c0c6f9b-4512-434c-a27c-11b8c388e691" providerId="ADAL" clId="{94E60C3F-09DB-6F4F-B25B-227BAB0A58EE}" dt="2020-04-15T07:23:42.319" v="169" actId="2696"/>
          <pc:sldLayoutMkLst>
            <pc:docMk/>
            <pc:sldMasterMk cId="3835453224" sldId="2147483665"/>
            <pc:sldLayoutMk cId="1692093748" sldId="2147483734"/>
          </pc:sldLayoutMkLst>
        </pc:sldLayoutChg>
        <pc:sldLayoutChg chg="del">
          <pc:chgData name="Niyat Ghebremichael" userId="6c0c6f9b-4512-434c-a27c-11b8c388e691" providerId="ADAL" clId="{94E60C3F-09DB-6F4F-B25B-227BAB0A58EE}" dt="2020-04-15T07:23:42.569" v="172" actId="2696"/>
          <pc:sldLayoutMkLst>
            <pc:docMk/>
            <pc:sldMasterMk cId="3835453224" sldId="2147483665"/>
            <pc:sldLayoutMk cId="1892608900" sldId="2147483735"/>
          </pc:sldLayoutMkLst>
        </pc:sldLayoutChg>
        <pc:sldLayoutChg chg="del">
          <pc:chgData name="Niyat Ghebremichael" userId="6c0c6f9b-4512-434c-a27c-11b8c388e691" providerId="ADAL" clId="{94E60C3F-09DB-6F4F-B25B-227BAB0A58EE}" dt="2020-04-15T07:23:42.856" v="175" actId="2696"/>
          <pc:sldLayoutMkLst>
            <pc:docMk/>
            <pc:sldMasterMk cId="3835453224" sldId="2147483665"/>
            <pc:sldLayoutMk cId="761677415" sldId="2147483736"/>
          </pc:sldLayoutMkLst>
        </pc:sldLayoutChg>
        <pc:sldLayoutChg chg="del">
          <pc:chgData name="Niyat Ghebremichael" userId="6c0c6f9b-4512-434c-a27c-11b8c388e691" providerId="ADAL" clId="{94E60C3F-09DB-6F4F-B25B-227BAB0A58EE}" dt="2020-04-15T07:23:44.110" v="177" actId="2696"/>
          <pc:sldLayoutMkLst>
            <pc:docMk/>
            <pc:sldMasterMk cId="3835453224" sldId="2147483665"/>
            <pc:sldLayoutMk cId="1320863327" sldId="2147483738"/>
          </pc:sldLayoutMkLst>
        </pc:sldLayoutChg>
        <pc:sldLayoutChg chg="del">
          <pc:chgData name="Niyat Ghebremichael" userId="6c0c6f9b-4512-434c-a27c-11b8c388e691" providerId="ADAL" clId="{94E60C3F-09DB-6F4F-B25B-227BAB0A58EE}" dt="2020-04-15T07:23:59.534" v="207" actId="2696"/>
          <pc:sldLayoutMkLst>
            <pc:docMk/>
            <pc:sldMasterMk cId="3835453224" sldId="2147483665"/>
            <pc:sldLayoutMk cId="2123944668" sldId="2147483739"/>
          </pc:sldLayoutMkLst>
        </pc:sldLayoutChg>
        <pc:sldLayoutChg chg="del">
          <pc:chgData name="Niyat Ghebremichael" userId="6c0c6f9b-4512-434c-a27c-11b8c388e691" providerId="ADAL" clId="{94E60C3F-09DB-6F4F-B25B-227BAB0A58EE}" dt="2020-04-15T07:23:59.833" v="210" actId="2696"/>
          <pc:sldLayoutMkLst>
            <pc:docMk/>
            <pc:sldMasterMk cId="3835453224" sldId="2147483665"/>
            <pc:sldLayoutMk cId="2835747334" sldId="2147483740"/>
          </pc:sldLayoutMkLst>
        </pc:sldLayoutChg>
        <pc:sldLayoutChg chg="del">
          <pc:chgData name="Niyat Ghebremichael" userId="6c0c6f9b-4512-434c-a27c-11b8c388e691" providerId="ADAL" clId="{94E60C3F-09DB-6F4F-B25B-227BAB0A58EE}" dt="2020-04-15T07:23:59.993" v="212" actId="2696"/>
          <pc:sldLayoutMkLst>
            <pc:docMk/>
            <pc:sldMasterMk cId="3835453224" sldId="2147483665"/>
            <pc:sldLayoutMk cId="597418840" sldId="2147483741"/>
          </pc:sldLayoutMkLst>
        </pc:sldLayoutChg>
        <pc:sldLayoutChg chg="del">
          <pc:chgData name="Niyat Ghebremichael" userId="6c0c6f9b-4512-434c-a27c-11b8c388e691" providerId="ADAL" clId="{94E60C3F-09DB-6F4F-B25B-227BAB0A58EE}" dt="2020-04-15T07:24:00.035" v="213" actId="2696"/>
          <pc:sldLayoutMkLst>
            <pc:docMk/>
            <pc:sldMasterMk cId="3835453224" sldId="2147483665"/>
            <pc:sldLayoutMk cId="4202084003" sldId="2147483742"/>
          </pc:sldLayoutMkLst>
        </pc:sldLayoutChg>
        <pc:sldLayoutChg chg="del">
          <pc:chgData name="Niyat Ghebremichael" userId="6c0c6f9b-4512-434c-a27c-11b8c388e691" providerId="ADAL" clId="{94E60C3F-09DB-6F4F-B25B-227BAB0A58EE}" dt="2020-04-15T07:24:00.208" v="215" actId="2696"/>
          <pc:sldLayoutMkLst>
            <pc:docMk/>
            <pc:sldMasterMk cId="3835453224" sldId="2147483665"/>
            <pc:sldLayoutMk cId="3067130074" sldId="2147483743"/>
          </pc:sldLayoutMkLst>
        </pc:sldLayoutChg>
        <pc:sldLayoutChg chg="del">
          <pc:chgData name="Niyat Ghebremichael" userId="6c0c6f9b-4512-434c-a27c-11b8c388e691" providerId="ADAL" clId="{94E60C3F-09DB-6F4F-B25B-227BAB0A58EE}" dt="2020-04-15T07:24:00.330" v="216" actId="2696"/>
          <pc:sldLayoutMkLst>
            <pc:docMk/>
            <pc:sldMasterMk cId="3835453224" sldId="2147483665"/>
            <pc:sldLayoutMk cId="506041124" sldId="2147483744"/>
          </pc:sldLayoutMkLst>
        </pc:sldLayoutChg>
        <pc:sldLayoutChg chg="del">
          <pc:chgData name="Niyat Ghebremichael" userId="6c0c6f9b-4512-434c-a27c-11b8c388e691" providerId="ADAL" clId="{94E60C3F-09DB-6F4F-B25B-227BAB0A58EE}" dt="2020-04-15T07:24:00.505" v="218" actId="2696"/>
          <pc:sldLayoutMkLst>
            <pc:docMk/>
            <pc:sldMasterMk cId="3835453224" sldId="2147483665"/>
            <pc:sldLayoutMk cId="3082425236" sldId="2147483745"/>
          </pc:sldLayoutMkLst>
        </pc:sldLayoutChg>
        <pc:sldLayoutChg chg="del">
          <pc:chgData name="Niyat Ghebremichael" userId="6c0c6f9b-4512-434c-a27c-11b8c388e691" providerId="ADAL" clId="{94E60C3F-09DB-6F4F-B25B-227BAB0A58EE}" dt="2020-04-15T07:23:48.622" v="179" actId="2696"/>
          <pc:sldLayoutMkLst>
            <pc:docMk/>
            <pc:sldMasterMk cId="3835453224" sldId="2147483665"/>
            <pc:sldLayoutMk cId="2477265668" sldId="2147483746"/>
          </pc:sldLayoutMkLst>
        </pc:sldLayoutChg>
        <pc:sldLayoutChg chg="del">
          <pc:chgData name="Niyat Ghebremichael" userId="6c0c6f9b-4512-434c-a27c-11b8c388e691" providerId="ADAL" clId="{94E60C3F-09DB-6F4F-B25B-227BAB0A58EE}" dt="2020-04-15T07:23:49.125" v="180" actId="2696"/>
          <pc:sldLayoutMkLst>
            <pc:docMk/>
            <pc:sldMasterMk cId="3835453224" sldId="2147483665"/>
            <pc:sldLayoutMk cId="980301944" sldId="2147483747"/>
          </pc:sldLayoutMkLst>
        </pc:sldLayoutChg>
        <pc:sldLayoutChg chg="del">
          <pc:chgData name="Niyat Ghebremichael" userId="6c0c6f9b-4512-434c-a27c-11b8c388e691" providerId="ADAL" clId="{94E60C3F-09DB-6F4F-B25B-227BAB0A58EE}" dt="2020-04-15T07:23:44.598" v="178" actId="2696"/>
          <pc:sldLayoutMkLst>
            <pc:docMk/>
            <pc:sldMasterMk cId="3835453224" sldId="2147483665"/>
            <pc:sldLayoutMk cId="2514706335" sldId="2147483748"/>
          </pc:sldLayoutMkLst>
        </pc:sldLayoutChg>
        <pc:sldLayoutChg chg="del">
          <pc:chgData name="Niyat Ghebremichael" userId="6c0c6f9b-4512-434c-a27c-11b8c388e691" providerId="ADAL" clId="{94E60C3F-09DB-6F4F-B25B-227BAB0A58EE}" dt="2020-04-15T07:23:53.136" v="182" actId="2696"/>
          <pc:sldLayoutMkLst>
            <pc:docMk/>
            <pc:sldMasterMk cId="3835453224" sldId="2147483665"/>
            <pc:sldLayoutMk cId="1729325174" sldId="2147483751"/>
          </pc:sldLayoutMkLst>
        </pc:sldLayoutChg>
        <pc:sldLayoutChg chg="del">
          <pc:chgData name="Niyat Ghebremichael" userId="6c0c6f9b-4512-434c-a27c-11b8c388e691" providerId="ADAL" clId="{94E60C3F-09DB-6F4F-B25B-227BAB0A58EE}" dt="2020-04-15T07:23:53.640" v="183" actId="2696"/>
          <pc:sldLayoutMkLst>
            <pc:docMk/>
            <pc:sldMasterMk cId="3835453224" sldId="2147483665"/>
            <pc:sldLayoutMk cId="2854968125" sldId="2147483752"/>
          </pc:sldLayoutMkLst>
        </pc:sldLayoutChg>
        <pc:sldLayoutChg chg="del">
          <pc:chgData name="Niyat Ghebremichael" userId="6c0c6f9b-4512-434c-a27c-11b8c388e691" providerId="ADAL" clId="{94E60C3F-09DB-6F4F-B25B-227BAB0A58EE}" dt="2020-04-15T07:23:55.355" v="185" actId="2696"/>
          <pc:sldLayoutMkLst>
            <pc:docMk/>
            <pc:sldMasterMk cId="3835453224" sldId="2147483665"/>
            <pc:sldLayoutMk cId="425874355" sldId="2147483754"/>
          </pc:sldLayoutMkLst>
        </pc:sldLayoutChg>
        <pc:sldLayoutChg chg="del">
          <pc:chgData name="Niyat Ghebremichael" userId="6c0c6f9b-4512-434c-a27c-11b8c388e691" providerId="ADAL" clId="{94E60C3F-09DB-6F4F-B25B-227BAB0A58EE}" dt="2020-04-15T07:23:55.854" v="186" actId="2696"/>
          <pc:sldLayoutMkLst>
            <pc:docMk/>
            <pc:sldMasterMk cId="3835453224" sldId="2147483665"/>
            <pc:sldLayoutMk cId="4293822172" sldId="2147483755"/>
          </pc:sldLayoutMkLst>
        </pc:sldLayoutChg>
        <pc:sldLayoutChg chg="del">
          <pc:chgData name="Niyat Ghebremichael" userId="6c0c6f9b-4512-434c-a27c-11b8c388e691" providerId="ADAL" clId="{94E60C3F-09DB-6F4F-B25B-227BAB0A58EE}" dt="2020-04-15T07:23:56.094" v="188" actId="2696"/>
          <pc:sldLayoutMkLst>
            <pc:docMk/>
            <pc:sldMasterMk cId="3835453224" sldId="2147483665"/>
            <pc:sldLayoutMk cId="1374178393" sldId="2147483756"/>
          </pc:sldLayoutMkLst>
        </pc:sldLayoutChg>
        <pc:sldLayoutChg chg="del">
          <pc:chgData name="Niyat Ghebremichael" userId="6c0c6f9b-4512-434c-a27c-11b8c388e691" providerId="ADAL" clId="{94E60C3F-09DB-6F4F-B25B-227BAB0A58EE}" dt="2020-04-15T07:23:56.129" v="189" actId="2696"/>
          <pc:sldLayoutMkLst>
            <pc:docMk/>
            <pc:sldMasterMk cId="3835453224" sldId="2147483665"/>
            <pc:sldLayoutMk cId="3979388408" sldId="2147483757"/>
          </pc:sldLayoutMkLst>
        </pc:sldLayoutChg>
        <pc:sldLayoutChg chg="del">
          <pc:chgData name="Niyat Ghebremichael" userId="6c0c6f9b-4512-434c-a27c-11b8c388e691" providerId="ADAL" clId="{94E60C3F-09DB-6F4F-B25B-227BAB0A58EE}" dt="2020-04-15T07:23:56.205" v="190" actId="2696"/>
          <pc:sldLayoutMkLst>
            <pc:docMk/>
            <pc:sldMasterMk cId="3835453224" sldId="2147483665"/>
            <pc:sldLayoutMk cId="2729354848" sldId="2147483758"/>
          </pc:sldLayoutMkLst>
        </pc:sldLayoutChg>
        <pc:sldLayoutChg chg="del">
          <pc:chgData name="Niyat Ghebremichael" userId="6c0c6f9b-4512-434c-a27c-11b8c388e691" providerId="ADAL" clId="{94E60C3F-09DB-6F4F-B25B-227BAB0A58EE}" dt="2020-04-15T07:23:56.483" v="193" actId="2696"/>
          <pc:sldLayoutMkLst>
            <pc:docMk/>
            <pc:sldMasterMk cId="3835453224" sldId="2147483665"/>
            <pc:sldLayoutMk cId="2058221543" sldId="2147483759"/>
          </pc:sldLayoutMkLst>
        </pc:sldLayoutChg>
        <pc:sldLayoutChg chg="del">
          <pc:chgData name="Niyat Ghebremichael" userId="6c0c6f9b-4512-434c-a27c-11b8c388e691" providerId="ADAL" clId="{94E60C3F-09DB-6F4F-B25B-227BAB0A58EE}" dt="2020-04-15T07:23:56.534" v="194" actId="2696"/>
          <pc:sldLayoutMkLst>
            <pc:docMk/>
            <pc:sldMasterMk cId="3835453224" sldId="2147483665"/>
            <pc:sldLayoutMk cId="3159466739" sldId="2147483760"/>
          </pc:sldLayoutMkLst>
        </pc:sldLayoutChg>
        <pc:sldLayoutChg chg="del">
          <pc:chgData name="Niyat Ghebremichael" userId="6c0c6f9b-4512-434c-a27c-11b8c388e691" providerId="ADAL" clId="{94E60C3F-09DB-6F4F-B25B-227BAB0A58EE}" dt="2020-04-15T07:23:56.327" v="191" actId="2696"/>
          <pc:sldLayoutMkLst>
            <pc:docMk/>
            <pc:sldMasterMk cId="3835453224" sldId="2147483665"/>
            <pc:sldLayoutMk cId="2504734998" sldId="2147483761"/>
          </pc:sldLayoutMkLst>
        </pc:sldLayoutChg>
        <pc:sldLayoutChg chg="del">
          <pc:chgData name="Niyat Ghebremichael" userId="6c0c6f9b-4512-434c-a27c-11b8c388e691" providerId="ADAL" clId="{94E60C3F-09DB-6F4F-B25B-227BAB0A58EE}" dt="2020-04-15T07:23:57.116" v="200" actId="2696"/>
          <pc:sldLayoutMkLst>
            <pc:docMk/>
            <pc:sldMasterMk cId="3835453224" sldId="2147483665"/>
            <pc:sldLayoutMk cId="890543767" sldId="2147483762"/>
          </pc:sldLayoutMkLst>
        </pc:sldLayoutChg>
        <pc:sldLayoutChg chg="del">
          <pc:chgData name="Niyat Ghebremichael" userId="6c0c6f9b-4512-434c-a27c-11b8c388e691" providerId="ADAL" clId="{94E60C3F-09DB-6F4F-B25B-227BAB0A58EE}" dt="2020-04-15T07:23:57.381" v="204" actId="2696"/>
          <pc:sldLayoutMkLst>
            <pc:docMk/>
            <pc:sldMasterMk cId="3835453224" sldId="2147483665"/>
            <pc:sldLayoutMk cId="2495370704" sldId="2147483763"/>
          </pc:sldLayoutMkLst>
        </pc:sldLayoutChg>
        <pc:sldLayoutChg chg="del">
          <pc:chgData name="Niyat Ghebremichael" userId="6c0c6f9b-4512-434c-a27c-11b8c388e691" providerId="ADAL" clId="{94E60C3F-09DB-6F4F-B25B-227BAB0A58EE}" dt="2020-04-15T07:24:00.823" v="222" actId="2696"/>
          <pc:sldLayoutMkLst>
            <pc:docMk/>
            <pc:sldMasterMk cId="3835453224" sldId="2147483665"/>
            <pc:sldLayoutMk cId="3605061853" sldId="2147483764"/>
          </pc:sldLayoutMkLst>
        </pc:sldLayoutChg>
        <pc:sldLayoutChg chg="del">
          <pc:chgData name="Niyat Ghebremichael" userId="6c0c6f9b-4512-434c-a27c-11b8c388e691" providerId="ADAL" clId="{94E60C3F-09DB-6F4F-B25B-227BAB0A58EE}" dt="2020-04-15T07:24:00.759" v="221" actId="2696"/>
          <pc:sldLayoutMkLst>
            <pc:docMk/>
            <pc:sldMasterMk cId="3835453224" sldId="2147483665"/>
            <pc:sldLayoutMk cId="561051181" sldId="2147483765"/>
          </pc:sldLayoutMkLst>
        </pc:sldLayoutChg>
        <pc:sldLayoutChg chg="del">
          <pc:chgData name="Niyat Ghebremichael" userId="6c0c6f9b-4512-434c-a27c-11b8c388e691" providerId="ADAL" clId="{94E60C3F-09DB-6F4F-B25B-227BAB0A58EE}" dt="2020-04-15T07:24:00.886" v="223" actId="2696"/>
          <pc:sldLayoutMkLst>
            <pc:docMk/>
            <pc:sldMasterMk cId="3835453224" sldId="2147483665"/>
            <pc:sldLayoutMk cId="2439017368" sldId="2147483766"/>
          </pc:sldLayoutMkLst>
        </pc:sldLayoutChg>
        <pc:sldLayoutChg chg="del">
          <pc:chgData name="Niyat Ghebremichael" userId="6c0c6f9b-4512-434c-a27c-11b8c388e691" providerId="ADAL" clId="{94E60C3F-09DB-6F4F-B25B-227BAB0A58EE}" dt="2020-04-15T07:24:02.077" v="237" actId="2696"/>
          <pc:sldLayoutMkLst>
            <pc:docMk/>
            <pc:sldMasterMk cId="3835453224" sldId="2147483665"/>
            <pc:sldLayoutMk cId="1715750357" sldId="2147483770"/>
          </pc:sldLayoutMkLst>
        </pc:sldLayoutChg>
        <pc:sldLayoutChg chg="del">
          <pc:chgData name="Niyat Ghebremichael" userId="6c0c6f9b-4512-434c-a27c-11b8c388e691" providerId="ADAL" clId="{94E60C3F-09DB-6F4F-B25B-227BAB0A58EE}" dt="2020-04-15T07:24:01.630" v="232" actId="2696"/>
          <pc:sldLayoutMkLst>
            <pc:docMk/>
            <pc:sldMasterMk cId="3835453224" sldId="2147483665"/>
            <pc:sldLayoutMk cId="3887915878" sldId="2147483771"/>
          </pc:sldLayoutMkLst>
        </pc:sldLayoutChg>
        <pc:sldLayoutChg chg="del">
          <pc:chgData name="Niyat Ghebremichael" userId="6c0c6f9b-4512-434c-a27c-11b8c388e691" providerId="ADAL" clId="{94E60C3F-09DB-6F4F-B25B-227BAB0A58EE}" dt="2020-04-15T07:24:01.790" v="234" actId="2696"/>
          <pc:sldLayoutMkLst>
            <pc:docMk/>
            <pc:sldMasterMk cId="3835453224" sldId="2147483665"/>
            <pc:sldLayoutMk cId="3289877730" sldId="2147483772"/>
          </pc:sldLayoutMkLst>
        </pc:sldLayoutChg>
        <pc:sldLayoutChg chg="del">
          <pc:chgData name="Niyat Ghebremichael" userId="6c0c6f9b-4512-434c-a27c-11b8c388e691" providerId="ADAL" clId="{94E60C3F-09DB-6F4F-B25B-227BAB0A58EE}" dt="2020-04-15T07:24:01.533" v="230" actId="2696"/>
          <pc:sldLayoutMkLst>
            <pc:docMk/>
            <pc:sldMasterMk cId="3835453224" sldId="2147483665"/>
            <pc:sldLayoutMk cId="2541759864" sldId="2147483775"/>
          </pc:sldLayoutMkLst>
        </pc:sldLayoutChg>
        <pc:sldLayoutChg chg="del">
          <pc:chgData name="Niyat Ghebremichael" userId="6c0c6f9b-4512-434c-a27c-11b8c388e691" providerId="ADAL" clId="{94E60C3F-09DB-6F4F-B25B-227BAB0A58EE}" dt="2020-04-15T07:24:01.582" v="231" actId="2696"/>
          <pc:sldLayoutMkLst>
            <pc:docMk/>
            <pc:sldMasterMk cId="3835453224" sldId="2147483665"/>
            <pc:sldLayoutMk cId="2656412250" sldId="2147483776"/>
          </pc:sldLayoutMkLst>
        </pc:sldLayoutChg>
        <pc:sldLayoutChg chg="del">
          <pc:chgData name="Niyat Ghebremichael" userId="6c0c6f9b-4512-434c-a27c-11b8c388e691" providerId="ADAL" clId="{94E60C3F-09DB-6F4F-B25B-227BAB0A58EE}" dt="2020-04-15T07:23:56.659" v="195" actId="2696"/>
          <pc:sldLayoutMkLst>
            <pc:docMk/>
            <pc:sldMasterMk cId="3835453224" sldId="2147483665"/>
            <pc:sldLayoutMk cId="3609532559" sldId="2147483777"/>
          </pc:sldLayoutMkLst>
        </pc:sldLayoutChg>
        <pc:sldLayoutChg chg="del">
          <pc:chgData name="Niyat Ghebremichael" userId="6c0c6f9b-4512-434c-a27c-11b8c388e691" providerId="ADAL" clId="{94E60C3F-09DB-6F4F-B25B-227BAB0A58EE}" dt="2020-04-15T07:23:56.780" v="197" actId="2696"/>
          <pc:sldLayoutMkLst>
            <pc:docMk/>
            <pc:sldMasterMk cId="3835453224" sldId="2147483665"/>
            <pc:sldLayoutMk cId="2472487781" sldId="2147483778"/>
          </pc:sldLayoutMkLst>
        </pc:sldLayoutChg>
        <pc:sldLayoutChg chg="del">
          <pc:chgData name="Niyat Ghebremichael" userId="6c0c6f9b-4512-434c-a27c-11b8c388e691" providerId="ADAL" clId="{94E60C3F-09DB-6F4F-B25B-227BAB0A58EE}" dt="2020-04-15T07:23:56.859" v="198" actId="2696"/>
          <pc:sldLayoutMkLst>
            <pc:docMk/>
            <pc:sldMasterMk cId="3835453224" sldId="2147483665"/>
            <pc:sldLayoutMk cId="970835481" sldId="2147483779"/>
          </pc:sldLayoutMkLst>
        </pc:sldLayoutChg>
        <pc:sldLayoutChg chg="del">
          <pc:chgData name="Niyat Ghebremichael" userId="6c0c6f9b-4512-434c-a27c-11b8c388e691" providerId="ADAL" clId="{94E60C3F-09DB-6F4F-B25B-227BAB0A58EE}" dt="2020-04-15T07:23:57.330" v="203" actId="2696"/>
          <pc:sldLayoutMkLst>
            <pc:docMk/>
            <pc:sldMasterMk cId="3835453224" sldId="2147483665"/>
            <pc:sldLayoutMk cId="1422494299" sldId="2147483780"/>
          </pc:sldLayoutMkLst>
        </pc:sldLayoutChg>
        <pc:sldLayoutChg chg="del">
          <pc:chgData name="Niyat Ghebremichael" userId="6c0c6f9b-4512-434c-a27c-11b8c388e691" providerId="ADAL" clId="{94E60C3F-09DB-6F4F-B25B-227BAB0A58EE}" dt="2020-04-15T07:24:01.934" v="235" actId="2696"/>
          <pc:sldLayoutMkLst>
            <pc:docMk/>
            <pc:sldMasterMk cId="3835453224" sldId="2147483665"/>
            <pc:sldLayoutMk cId="2617980578" sldId="2147483789"/>
          </pc:sldLayoutMkLst>
        </pc:sldLayoutChg>
        <pc:sldLayoutChg chg="del">
          <pc:chgData name="Niyat Ghebremichael" userId="6c0c6f9b-4512-434c-a27c-11b8c388e691" providerId="ADAL" clId="{94E60C3F-09DB-6F4F-B25B-227BAB0A58EE}" dt="2020-04-15T07:24:01.985" v="236" actId="2696"/>
          <pc:sldLayoutMkLst>
            <pc:docMk/>
            <pc:sldMasterMk cId="3835453224" sldId="2147483665"/>
            <pc:sldLayoutMk cId="189960527" sldId="2147483790"/>
          </pc:sldLayoutMkLst>
        </pc:sldLayoutChg>
        <pc:sldLayoutChg chg="del">
          <pc:chgData name="Niyat Ghebremichael" userId="6c0c6f9b-4512-434c-a27c-11b8c388e691" providerId="ADAL" clId="{94E60C3F-09DB-6F4F-B25B-227BAB0A58EE}" dt="2020-04-15T07:23:25.660" v="146" actId="2696"/>
          <pc:sldLayoutMkLst>
            <pc:docMk/>
            <pc:sldMasterMk cId="3835453224" sldId="2147483665"/>
            <pc:sldLayoutMk cId="3107334048" sldId="2147483791"/>
          </pc:sldLayoutMkLst>
        </pc:sldLayoutChg>
        <pc:sldLayoutChg chg="del">
          <pc:chgData name="Niyat Ghebremichael" userId="6c0c6f9b-4512-434c-a27c-11b8c388e691" providerId="ADAL" clId="{94E60C3F-09DB-6F4F-B25B-227BAB0A58EE}" dt="2020-04-15T07:23:25.853" v="148" actId="2696"/>
          <pc:sldLayoutMkLst>
            <pc:docMk/>
            <pc:sldMasterMk cId="3835453224" sldId="2147483665"/>
            <pc:sldLayoutMk cId="4189607155" sldId="2147483792"/>
          </pc:sldLayoutMkLst>
        </pc:sldLayoutChg>
        <pc:sldLayoutChg chg="del">
          <pc:chgData name="Niyat Ghebremichael" userId="6c0c6f9b-4512-434c-a27c-11b8c388e691" providerId="ADAL" clId="{94E60C3F-09DB-6F4F-B25B-227BAB0A58EE}" dt="2020-04-15T07:23:26.137" v="151" actId="2696"/>
          <pc:sldLayoutMkLst>
            <pc:docMk/>
            <pc:sldMasterMk cId="3835453224" sldId="2147483665"/>
            <pc:sldLayoutMk cId="2323606881" sldId="2147483793"/>
          </pc:sldLayoutMkLst>
        </pc:sldLayoutChg>
        <pc:sldLayoutChg chg="del">
          <pc:chgData name="Niyat Ghebremichael" userId="6c0c6f9b-4512-434c-a27c-11b8c388e691" providerId="ADAL" clId="{94E60C3F-09DB-6F4F-B25B-227BAB0A58EE}" dt="2020-04-15T07:23:26.420" v="155" actId="2696"/>
          <pc:sldLayoutMkLst>
            <pc:docMk/>
            <pc:sldMasterMk cId="3835453224" sldId="2147483665"/>
            <pc:sldLayoutMk cId="3700402138" sldId="2147483795"/>
          </pc:sldLayoutMkLst>
        </pc:sldLayoutChg>
        <pc:sldLayoutChg chg="del">
          <pc:chgData name="Niyat Ghebremichael" userId="6c0c6f9b-4512-434c-a27c-11b8c388e691" providerId="ADAL" clId="{94E60C3F-09DB-6F4F-B25B-227BAB0A58EE}" dt="2020-04-15T07:23:26.486" v="156" actId="2696"/>
          <pc:sldLayoutMkLst>
            <pc:docMk/>
            <pc:sldMasterMk cId="3835453224" sldId="2147483665"/>
            <pc:sldLayoutMk cId="1199412878" sldId="2147483796"/>
          </pc:sldLayoutMkLst>
        </pc:sldLayoutChg>
        <pc:sldLayoutChg chg="del">
          <pc:chgData name="Niyat Ghebremichael" userId="6c0c6f9b-4512-434c-a27c-11b8c388e691" providerId="ADAL" clId="{94E60C3F-09DB-6F4F-B25B-227BAB0A58EE}" dt="2020-04-15T07:23:26.561" v="157" actId="2696"/>
          <pc:sldLayoutMkLst>
            <pc:docMk/>
            <pc:sldMasterMk cId="3835453224" sldId="2147483665"/>
            <pc:sldLayoutMk cId="2763174913" sldId="2147483797"/>
          </pc:sldLayoutMkLst>
        </pc:sldLayoutChg>
        <pc:sldLayoutChg chg="del">
          <pc:chgData name="Niyat Ghebremichael" userId="6c0c6f9b-4512-434c-a27c-11b8c388e691" providerId="ADAL" clId="{94E60C3F-09DB-6F4F-B25B-227BAB0A58EE}" dt="2020-04-15T07:24:00.543" v="219" actId="2696"/>
          <pc:sldLayoutMkLst>
            <pc:docMk/>
            <pc:sldMasterMk cId="3835453224" sldId="2147483665"/>
            <pc:sldLayoutMk cId="3873143488" sldId="2147483798"/>
          </pc:sldLayoutMkLst>
        </pc:sldLayoutChg>
        <pc:sldLayoutChg chg="del">
          <pc:chgData name="Niyat Ghebremichael" userId="6c0c6f9b-4512-434c-a27c-11b8c388e691" providerId="ADAL" clId="{94E60C3F-09DB-6F4F-B25B-227BAB0A58EE}" dt="2020-04-15T07:24:00.694" v="220" actId="2696"/>
          <pc:sldLayoutMkLst>
            <pc:docMk/>
            <pc:sldMasterMk cId="3835453224" sldId="2147483665"/>
            <pc:sldLayoutMk cId="2544264998" sldId="2147483799"/>
          </pc:sldLayoutMkLst>
        </pc:sldLayoutChg>
        <pc:sldLayoutChg chg="del">
          <pc:chgData name="Niyat Ghebremichael" userId="6c0c6f9b-4512-434c-a27c-11b8c388e691" providerId="ADAL" clId="{94E60C3F-09DB-6F4F-B25B-227BAB0A58EE}" dt="2020-04-15T07:23:26.175" v="152" actId="2696"/>
          <pc:sldLayoutMkLst>
            <pc:docMk/>
            <pc:sldMasterMk cId="3835453224" sldId="2147483665"/>
            <pc:sldLayoutMk cId="4013934367" sldId="2147483800"/>
          </pc:sldLayoutMkLst>
        </pc:sldLayoutChg>
        <pc:sldLayoutChg chg="del">
          <pc:chgData name="Niyat Ghebremichael" userId="6c0c6f9b-4512-434c-a27c-11b8c388e691" providerId="ADAL" clId="{94E60C3F-09DB-6F4F-B25B-227BAB0A58EE}" dt="2020-04-15T07:23:26.311" v="153" actId="2696"/>
          <pc:sldLayoutMkLst>
            <pc:docMk/>
            <pc:sldMasterMk cId="3835453224" sldId="2147483665"/>
            <pc:sldLayoutMk cId="445016685" sldId="2147483801"/>
          </pc:sldLayoutMkLst>
        </pc:sldLayoutChg>
        <pc:sldLayoutChg chg="del">
          <pc:chgData name="Niyat Ghebremichael" userId="6c0c6f9b-4512-434c-a27c-11b8c388e691" providerId="ADAL" clId="{94E60C3F-09DB-6F4F-B25B-227BAB0A58EE}" dt="2020-04-15T07:23:26.318" v="154" actId="2696"/>
          <pc:sldLayoutMkLst>
            <pc:docMk/>
            <pc:sldMasterMk cId="3835453224" sldId="2147483665"/>
            <pc:sldLayoutMk cId="3823585970" sldId="2147483802"/>
          </pc:sldLayoutMkLst>
        </pc:sldLayoutChg>
        <pc:sldLayoutChg chg="del">
          <pc:chgData name="Niyat Ghebremichael" userId="6c0c6f9b-4512-434c-a27c-11b8c388e691" providerId="ADAL" clId="{94E60C3F-09DB-6F4F-B25B-227BAB0A58EE}" dt="2020-04-15T07:23:42.381" v="170" actId="2696"/>
          <pc:sldLayoutMkLst>
            <pc:docMk/>
            <pc:sldMasterMk cId="3835453224" sldId="2147483665"/>
            <pc:sldLayoutMk cId="3879296209" sldId="2147483803"/>
          </pc:sldLayoutMkLst>
        </pc:sldLayoutChg>
        <pc:sldLayoutChg chg="del">
          <pc:chgData name="Niyat Ghebremichael" userId="6c0c6f9b-4512-434c-a27c-11b8c388e691" providerId="ADAL" clId="{94E60C3F-09DB-6F4F-B25B-227BAB0A58EE}" dt="2020-04-15T07:23:56.726" v="196" actId="2696"/>
          <pc:sldLayoutMkLst>
            <pc:docMk/>
            <pc:sldMasterMk cId="3835453224" sldId="2147483665"/>
            <pc:sldLayoutMk cId="2354768626" sldId="2147483805"/>
          </pc:sldLayoutMkLst>
        </pc:sldLayoutChg>
        <pc:sldLayoutChg chg="del">
          <pc:chgData name="Niyat Ghebremichael" userId="6c0c6f9b-4512-434c-a27c-11b8c388e691" providerId="ADAL" clId="{94E60C3F-09DB-6F4F-B25B-227BAB0A58EE}" dt="2020-04-15T07:24:01.723" v="233" actId="2696"/>
          <pc:sldLayoutMkLst>
            <pc:docMk/>
            <pc:sldMasterMk cId="3835453224" sldId="2147483665"/>
            <pc:sldLayoutMk cId="4119074153" sldId="2147483806"/>
          </pc:sldLayoutMkLst>
        </pc:sldLayoutChg>
        <pc:sldLayoutChg chg="del">
          <pc:chgData name="Niyat Ghebremichael" userId="6c0c6f9b-4512-434c-a27c-11b8c388e691" providerId="ADAL" clId="{94E60C3F-09DB-6F4F-B25B-227BAB0A58EE}" dt="2020-04-15T07:24:01.094" v="226" actId="2696"/>
          <pc:sldLayoutMkLst>
            <pc:docMk/>
            <pc:sldMasterMk cId="3835453224" sldId="2147483665"/>
            <pc:sldLayoutMk cId="900453967" sldId="2147483807"/>
          </pc:sldLayoutMkLst>
        </pc:sldLayoutChg>
        <pc:sldLayoutChg chg="del">
          <pc:chgData name="Niyat Ghebremichael" userId="6c0c6f9b-4512-434c-a27c-11b8c388e691" providerId="ADAL" clId="{94E60C3F-09DB-6F4F-B25B-227BAB0A58EE}" dt="2020-04-15T07:24:01.188" v="227" actId="2696"/>
          <pc:sldLayoutMkLst>
            <pc:docMk/>
            <pc:sldMasterMk cId="3835453224" sldId="2147483665"/>
            <pc:sldLayoutMk cId="2256219471" sldId="2147483808"/>
          </pc:sldLayoutMkLst>
        </pc:sldLayoutChg>
        <pc:sldLayoutChg chg="del">
          <pc:chgData name="Niyat Ghebremichael" userId="6c0c6f9b-4512-434c-a27c-11b8c388e691" providerId="ADAL" clId="{94E60C3F-09DB-6F4F-B25B-227BAB0A58EE}" dt="2020-04-15T07:24:01.304" v="228" actId="2696"/>
          <pc:sldLayoutMkLst>
            <pc:docMk/>
            <pc:sldMasterMk cId="3835453224" sldId="2147483665"/>
            <pc:sldLayoutMk cId="2823876455" sldId="2147483809"/>
          </pc:sldLayoutMkLst>
        </pc:sldLayoutChg>
        <pc:sldLayoutChg chg="del">
          <pc:chgData name="Niyat Ghebremichael" userId="6c0c6f9b-4512-434c-a27c-11b8c388e691" providerId="ADAL" clId="{94E60C3F-09DB-6F4F-B25B-227BAB0A58EE}" dt="2020-04-15T07:24:01.358" v="229" actId="2696"/>
          <pc:sldLayoutMkLst>
            <pc:docMk/>
            <pc:sldMasterMk cId="3835453224" sldId="2147483665"/>
            <pc:sldLayoutMk cId="4251053994" sldId="2147483810"/>
          </pc:sldLayoutMkLst>
        </pc:sldLayoutChg>
        <pc:sldLayoutChg chg="del">
          <pc:chgData name="Niyat Ghebremichael" userId="6c0c6f9b-4512-434c-a27c-11b8c388e691" providerId="ADAL" clId="{94E60C3F-09DB-6F4F-B25B-227BAB0A58EE}" dt="2020-04-15T07:23:36.937" v="161" actId="2696"/>
          <pc:sldLayoutMkLst>
            <pc:docMk/>
            <pc:sldMasterMk cId="3835453224" sldId="2147483665"/>
            <pc:sldLayoutMk cId="104742661" sldId="2147483811"/>
          </pc:sldLayoutMkLst>
        </pc:sldLayoutChg>
        <pc:sldLayoutChg chg="del">
          <pc:chgData name="Niyat Ghebremichael" userId="6c0c6f9b-4512-434c-a27c-11b8c388e691" providerId="ADAL" clId="{94E60C3F-09DB-6F4F-B25B-227BAB0A58EE}" dt="2020-04-15T07:23:37.020" v="162" actId="2696"/>
          <pc:sldLayoutMkLst>
            <pc:docMk/>
            <pc:sldMasterMk cId="3835453224" sldId="2147483665"/>
            <pc:sldLayoutMk cId="2604707990" sldId="2147483812"/>
          </pc:sldLayoutMkLst>
        </pc:sldLayoutChg>
        <pc:sldLayoutChg chg="del">
          <pc:chgData name="Niyat Ghebremichael" userId="6c0c6f9b-4512-434c-a27c-11b8c388e691" providerId="ADAL" clId="{94E60C3F-09DB-6F4F-B25B-227BAB0A58EE}" dt="2020-04-15T07:23:37.103" v="163" actId="2696"/>
          <pc:sldLayoutMkLst>
            <pc:docMk/>
            <pc:sldMasterMk cId="3835453224" sldId="2147483665"/>
            <pc:sldLayoutMk cId="403565855" sldId="2147483813"/>
          </pc:sldLayoutMkLst>
        </pc:sldLayoutChg>
        <pc:sldLayoutChg chg="del">
          <pc:chgData name="Niyat Ghebremichael" userId="6c0c6f9b-4512-434c-a27c-11b8c388e691" providerId="ADAL" clId="{94E60C3F-09DB-6F4F-B25B-227BAB0A58EE}" dt="2020-04-15T07:23:26.712" v="158" actId="2696"/>
          <pc:sldLayoutMkLst>
            <pc:docMk/>
            <pc:sldMasterMk cId="3835453224" sldId="2147483665"/>
            <pc:sldLayoutMk cId="3661407433" sldId="2147483814"/>
          </pc:sldLayoutMkLst>
        </pc:sldLayoutChg>
        <pc:sldLayoutChg chg="del">
          <pc:chgData name="Niyat Ghebremichael" userId="6c0c6f9b-4512-434c-a27c-11b8c388e691" providerId="ADAL" clId="{94E60C3F-09DB-6F4F-B25B-227BAB0A58EE}" dt="2020-04-15T07:23:21.727" v="143" actId="2696"/>
          <pc:sldLayoutMkLst>
            <pc:docMk/>
            <pc:sldMasterMk cId="3835453224" sldId="2147483665"/>
            <pc:sldLayoutMk cId="3519971849" sldId="2147483815"/>
          </pc:sldLayoutMkLst>
        </pc:sldLayoutChg>
        <pc:sldLayoutChg chg="modSp">
          <pc:chgData name="Niyat Ghebremichael" userId="6c0c6f9b-4512-434c-a27c-11b8c388e691" providerId="ADAL" clId="{94E60C3F-09DB-6F4F-B25B-227BAB0A58EE}" dt="2020-04-14T09:18:36.203" v="142" actId="208"/>
          <pc:sldLayoutMkLst>
            <pc:docMk/>
            <pc:sldMasterMk cId="3835453224" sldId="2147483665"/>
            <pc:sldLayoutMk cId="2233228852" sldId="2147483816"/>
          </pc:sldLayoutMkLst>
          <pc:spChg chg="mod">
            <ac:chgData name="Niyat Ghebremichael" userId="6c0c6f9b-4512-434c-a27c-11b8c388e691" providerId="ADAL" clId="{94E60C3F-09DB-6F4F-B25B-227BAB0A58EE}" dt="2020-04-14T09:18:36.203" v="142" actId="208"/>
            <ac:spMkLst>
              <pc:docMk/>
              <pc:sldMasterMk cId="3835453224" sldId="2147483665"/>
              <pc:sldLayoutMk cId="2233228852" sldId="2147483816"/>
              <ac:spMk id="31" creationId="{4D6D2744-0C4C-FD49-A545-C2680EA47A87}"/>
            </ac:spMkLst>
          </pc:spChg>
        </pc:sldLayoutChg>
      </pc:sldMasterChg>
    </pc:docChg>
  </pc:docChgLst>
  <pc:docChgLst>
    <pc:chgData name="Jesper Björkman" userId="S::jesper.bjorkman@zooma.se::65e6a30a-56ca-4cfd-8239-3bd74fd93319" providerId="AD" clId="Web-{275CE6B5-7222-14AC-A88E-15241E37C800}"/>
    <pc:docChg chg="modSld">
      <pc:chgData name="Jesper Björkman" userId="S::jesper.bjorkman@zooma.se::65e6a30a-56ca-4cfd-8239-3bd74fd93319" providerId="AD" clId="Web-{275CE6B5-7222-14AC-A88E-15241E37C800}" dt="2020-04-07T11:43:34.336" v="21" actId="20577"/>
      <pc:docMkLst>
        <pc:docMk/>
      </pc:docMkLst>
      <pc:sldChg chg="modSp">
        <pc:chgData name="Jesper Björkman" userId="S::jesper.bjorkman@zooma.se::65e6a30a-56ca-4cfd-8239-3bd74fd93319" providerId="AD" clId="Web-{275CE6B5-7222-14AC-A88E-15241E37C800}" dt="2020-04-07T11:34:57.577" v="4" actId="20577"/>
        <pc:sldMkLst>
          <pc:docMk/>
          <pc:sldMk cId="965443146" sldId="260"/>
        </pc:sldMkLst>
        <pc:spChg chg="mod">
          <ac:chgData name="Jesper Björkman" userId="S::jesper.bjorkman@zooma.se::65e6a30a-56ca-4cfd-8239-3bd74fd93319" providerId="AD" clId="Web-{275CE6B5-7222-14AC-A88E-15241E37C800}" dt="2020-04-07T11:34:57.577" v="4" actId="20577"/>
          <ac:spMkLst>
            <pc:docMk/>
            <pc:sldMk cId="965443146" sldId="260"/>
            <ac:spMk id="4" creationId="{31B140E4-A6CE-431D-A2BF-840F86E6AB95}"/>
          </ac:spMkLst>
        </pc:spChg>
      </pc:sldChg>
      <pc:sldChg chg="modSp">
        <pc:chgData name="Jesper Björkman" userId="S::jesper.bjorkman@zooma.se::65e6a30a-56ca-4cfd-8239-3bd74fd93319" providerId="AD" clId="Web-{275CE6B5-7222-14AC-A88E-15241E37C800}" dt="2020-04-07T11:33:51.015" v="2" actId="20577"/>
        <pc:sldMkLst>
          <pc:docMk/>
          <pc:sldMk cId="1218698096" sldId="261"/>
        </pc:sldMkLst>
        <pc:spChg chg="mod">
          <ac:chgData name="Jesper Björkman" userId="S::jesper.bjorkman@zooma.se::65e6a30a-56ca-4cfd-8239-3bd74fd93319" providerId="AD" clId="Web-{275CE6B5-7222-14AC-A88E-15241E37C800}" dt="2020-04-07T11:33:51.015" v="2" actId="20577"/>
          <ac:spMkLst>
            <pc:docMk/>
            <pc:sldMk cId="1218698096" sldId="261"/>
            <ac:spMk id="4" creationId="{3560E982-97BB-445C-9F9A-7413612C7787}"/>
          </ac:spMkLst>
        </pc:spChg>
      </pc:sldChg>
      <pc:sldChg chg="modSp">
        <pc:chgData name="Jesper Björkman" userId="S::jesper.bjorkman@zooma.se::65e6a30a-56ca-4cfd-8239-3bd74fd93319" providerId="AD" clId="Web-{275CE6B5-7222-14AC-A88E-15241E37C800}" dt="2020-04-07T11:37:27.059" v="8" actId="20577"/>
        <pc:sldMkLst>
          <pc:docMk/>
          <pc:sldMk cId="4229008214" sldId="263"/>
        </pc:sldMkLst>
        <pc:spChg chg="mod">
          <ac:chgData name="Jesper Björkman" userId="S::jesper.bjorkman@zooma.se::65e6a30a-56ca-4cfd-8239-3bd74fd93319" providerId="AD" clId="Web-{275CE6B5-7222-14AC-A88E-15241E37C800}" dt="2020-04-07T11:37:27.059" v="8" actId="20577"/>
          <ac:spMkLst>
            <pc:docMk/>
            <pc:sldMk cId="4229008214" sldId="263"/>
            <ac:spMk id="4" creationId="{28EAB0BC-A9E0-455A-9839-9EE64FAE4DEF}"/>
          </ac:spMkLst>
        </pc:spChg>
      </pc:sldChg>
      <pc:sldChg chg="modSp">
        <pc:chgData name="Jesper Björkman" userId="S::jesper.bjorkman@zooma.se::65e6a30a-56ca-4cfd-8239-3bd74fd93319" providerId="AD" clId="Web-{275CE6B5-7222-14AC-A88E-15241E37C800}" dt="2020-04-07T11:38:01.809" v="10" actId="20577"/>
        <pc:sldMkLst>
          <pc:docMk/>
          <pc:sldMk cId="1133604626" sldId="268"/>
        </pc:sldMkLst>
        <pc:spChg chg="mod">
          <ac:chgData name="Jesper Björkman" userId="S::jesper.bjorkman@zooma.se::65e6a30a-56ca-4cfd-8239-3bd74fd93319" providerId="AD" clId="Web-{275CE6B5-7222-14AC-A88E-15241E37C800}" dt="2020-04-07T11:38:01.809" v="10" actId="20577"/>
          <ac:spMkLst>
            <pc:docMk/>
            <pc:sldMk cId="1133604626" sldId="268"/>
            <ac:spMk id="4" creationId="{28EAB0BC-A9E0-455A-9839-9EE64FAE4DEF}"/>
          </ac:spMkLst>
        </pc:spChg>
      </pc:sldChg>
      <pc:sldChg chg="modSp">
        <pc:chgData name="Jesper Björkman" userId="S::jesper.bjorkman@zooma.se::65e6a30a-56ca-4cfd-8239-3bd74fd93319" providerId="AD" clId="Web-{275CE6B5-7222-14AC-A88E-15241E37C800}" dt="2020-04-07T11:38:49.637" v="12" actId="20577"/>
        <pc:sldMkLst>
          <pc:docMk/>
          <pc:sldMk cId="1949179986" sldId="269"/>
        </pc:sldMkLst>
        <pc:spChg chg="mod">
          <ac:chgData name="Jesper Björkman" userId="S::jesper.bjorkman@zooma.se::65e6a30a-56ca-4cfd-8239-3bd74fd93319" providerId="AD" clId="Web-{275CE6B5-7222-14AC-A88E-15241E37C800}" dt="2020-04-07T11:38:49.637" v="12" actId="20577"/>
          <ac:spMkLst>
            <pc:docMk/>
            <pc:sldMk cId="1949179986" sldId="269"/>
            <ac:spMk id="4" creationId="{28EAB0BC-A9E0-455A-9839-9EE64FAE4DEF}"/>
          </ac:spMkLst>
        </pc:spChg>
      </pc:sldChg>
      <pc:sldChg chg="modSp">
        <pc:chgData name="Jesper Björkman" userId="S::jesper.bjorkman@zooma.se::65e6a30a-56ca-4cfd-8239-3bd74fd93319" providerId="AD" clId="Web-{275CE6B5-7222-14AC-A88E-15241E37C800}" dt="2020-04-07T11:40:32.525" v="14" actId="20577"/>
        <pc:sldMkLst>
          <pc:docMk/>
          <pc:sldMk cId="334843245" sldId="273"/>
        </pc:sldMkLst>
        <pc:spChg chg="mod">
          <ac:chgData name="Jesper Björkman" userId="S::jesper.bjorkman@zooma.se::65e6a30a-56ca-4cfd-8239-3bd74fd93319" providerId="AD" clId="Web-{275CE6B5-7222-14AC-A88E-15241E37C800}" dt="2020-04-07T11:40:32.525" v="14" actId="20577"/>
          <ac:spMkLst>
            <pc:docMk/>
            <pc:sldMk cId="334843245" sldId="273"/>
            <ac:spMk id="4" creationId="{28EAB0BC-A9E0-455A-9839-9EE64FAE4DEF}"/>
          </ac:spMkLst>
        </pc:spChg>
      </pc:sldChg>
      <pc:sldChg chg="modSp">
        <pc:chgData name="Jesper Björkman" userId="S::jesper.bjorkman@zooma.se::65e6a30a-56ca-4cfd-8239-3bd74fd93319" providerId="AD" clId="Web-{275CE6B5-7222-14AC-A88E-15241E37C800}" dt="2020-04-07T11:42:42.336" v="19" actId="14100"/>
        <pc:sldMkLst>
          <pc:docMk/>
          <pc:sldMk cId="2078590624" sldId="278"/>
        </pc:sldMkLst>
        <pc:spChg chg="mod">
          <ac:chgData name="Jesper Björkman" userId="S::jesper.bjorkman@zooma.se::65e6a30a-56ca-4cfd-8239-3bd74fd93319" providerId="AD" clId="Web-{275CE6B5-7222-14AC-A88E-15241E37C800}" dt="2020-04-07T11:42:42.336" v="19" actId="14100"/>
          <ac:spMkLst>
            <pc:docMk/>
            <pc:sldMk cId="2078590624" sldId="278"/>
            <ac:spMk id="4" creationId="{28EAB0BC-A9E0-455A-9839-9EE64FAE4DEF}"/>
          </ac:spMkLst>
        </pc:spChg>
      </pc:sldChg>
      <pc:sldChg chg="modSp">
        <pc:chgData name="Jesper Björkman" userId="S::jesper.bjorkman@zooma.se::65e6a30a-56ca-4cfd-8239-3bd74fd93319" providerId="AD" clId="Web-{275CE6B5-7222-14AC-A88E-15241E37C800}" dt="2020-04-07T11:43:34.336" v="21" actId="20577"/>
        <pc:sldMkLst>
          <pc:docMk/>
          <pc:sldMk cId="4250167172" sldId="280"/>
        </pc:sldMkLst>
        <pc:spChg chg="mod">
          <ac:chgData name="Jesper Björkman" userId="S::jesper.bjorkman@zooma.se::65e6a30a-56ca-4cfd-8239-3bd74fd93319" providerId="AD" clId="Web-{275CE6B5-7222-14AC-A88E-15241E37C800}" dt="2020-04-07T11:43:34.336" v="21" actId="20577"/>
          <ac:spMkLst>
            <pc:docMk/>
            <pc:sldMk cId="4250167172" sldId="280"/>
            <ac:spMk id="4" creationId="{28EAB0BC-A9E0-455A-9839-9EE64FAE4DEF}"/>
          </ac:spMkLst>
        </pc:spChg>
      </pc:sldChg>
    </pc:docChg>
  </pc:docChgLst>
  <pc:docChgLst>
    <pc:chgData name="Niyat Ghebremichael" userId="S::niyat.ghebremichael@zooma.se::6c0c6f9b-4512-434c-a27c-11b8c388e691" providerId="AD" clId="Web-{DFC82E2B-F02A-88C0-C841-D9D2B151C145}"/>
    <pc:docChg chg="modSld">
      <pc:chgData name="Niyat Ghebremichael" userId="S::niyat.ghebremichael@zooma.se::6c0c6f9b-4512-434c-a27c-11b8c388e691" providerId="AD" clId="Web-{DFC82E2B-F02A-88C0-C841-D9D2B151C145}" dt="2020-03-24T14:00:52.594" v="1"/>
      <pc:docMkLst>
        <pc:docMk/>
      </pc:docMkLst>
      <pc:sldChg chg="addSp delSp modSp">
        <pc:chgData name="Niyat Ghebremichael" userId="S::niyat.ghebremichael@zooma.se::6c0c6f9b-4512-434c-a27c-11b8c388e691" providerId="AD" clId="Web-{DFC82E2B-F02A-88C0-C841-D9D2B151C145}" dt="2020-03-24T14:00:52.594" v="1"/>
        <pc:sldMkLst>
          <pc:docMk/>
          <pc:sldMk cId="2078590624" sldId="278"/>
        </pc:sldMkLst>
        <pc:spChg chg="add del mod">
          <ac:chgData name="Niyat Ghebremichael" userId="S::niyat.ghebremichael@zooma.se::6c0c6f9b-4512-434c-a27c-11b8c388e691" providerId="AD" clId="Web-{DFC82E2B-F02A-88C0-C841-D9D2B151C145}" dt="2020-03-24T14:00:52.594" v="1"/>
          <ac:spMkLst>
            <pc:docMk/>
            <pc:sldMk cId="2078590624" sldId="278"/>
            <ac:spMk id="5" creationId="{EF00314B-716F-411C-A13D-39FFF9BEF63C}"/>
          </ac:spMkLst>
        </pc:spChg>
        <pc:picChg chg="add mod ord modCrop">
          <ac:chgData name="Niyat Ghebremichael" userId="S::niyat.ghebremichael@zooma.se::6c0c6f9b-4512-434c-a27c-11b8c388e691" providerId="AD" clId="Web-{DFC82E2B-F02A-88C0-C841-D9D2B151C145}" dt="2020-03-24T14:00:52.594" v="1"/>
          <ac:picMkLst>
            <pc:docMk/>
            <pc:sldMk cId="2078590624" sldId="278"/>
            <ac:picMk id="6" creationId="{8A2D561A-79B9-4754-8D07-C8E8B137AA51}"/>
          </ac:picMkLst>
        </pc:picChg>
        <pc:picChg chg="del">
          <ac:chgData name="Niyat Ghebremichael" userId="S::niyat.ghebremichael@zooma.se::6c0c6f9b-4512-434c-a27c-11b8c388e691" providerId="AD" clId="Web-{DFC82E2B-F02A-88C0-C841-D9D2B151C145}" dt="2020-03-24T14:00:42.687" v="0"/>
          <ac:picMkLst>
            <pc:docMk/>
            <pc:sldMk cId="2078590624" sldId="278"/>
            <ac:picMk id="8" creationId="{FEDFEE68-F80A-42C2-9808-C1DB51B7471C}"/>
          </ac:picMkLst>
        </pc:picChg>
      </pc:sldChg>
    </pc:docChg>
  </pc:docChgLst>
  <pc:docChgLst>
    <pc:chgData name="Guest User" userId="S::urn:spo:anon#63de6345e25f1f2d35b07b0186286f93ffe8d7278cab5068e8fe943050447495::" providerId="AD" clId="Web-{5732683E-A93A-A670-CB10-7A9F858D0EDA}"/>
    <pc:docChg chg="modSld">
      <pc:chgData name="Guest User" userId="S::urn:spo:anon#63de6345e25f1f2d35b07b0186286f93ffe8d7278cab5068e8fe943050447495::" providerId="AD" clId="Web-{5732683E-A93A-A670-CB10-7A9F858D0EDA}" dt="2020-04-08T09:29:55.006" v="34" actId="20577"/>
      <pc:docMkLst>
        <pc:docMk/>
      </pc:docMkLst>
      <pc:sldChg chg="modSp">
        <pc:chgData name="Guest User" userId="S::urn:spo:anon#63de6345e25f1f2d35b07b0186286f93ffe8d7278cab5068e8fe943050447495::" providerId="AD" clId="Web-{5732683E-A93A-A670-CB10-7A9F858D0EDA}" dt="2020-04-08T09:26:02.051" v="12" actId="20577"/>
        <pc:sldMkLst>
          <pc:docMk/>
          <pc:sldMk cId="2117327256" sldId="256"/>
        </pc:sldMkLst>
        <pc:spChg chg="mod">
          <ac:chgData name="Guest User" userId="S::urn:spo:anon#63de6345e25f1f2d35b07b0186286f93ffe8d7278cab5068e8fe943050447495::" providerId="AD" clId="Web-{5732683E-A93A-A670-CB10-7A9F858D0EDA}" dt="2020-04-08T09:26:02.051" v="12" actId="20577"/>
          <ac:spMkLst>
            <pc:docMk/>
            <pc:sldMk cId="2117327256" sldId="256"/>
            <ac:spMk id="2" creationId="{4FD56B04-91D7-E44D-9E97-EF1E811F86A3}"/>
          </ac:spMkLst>
        </pc:spChg>
      </pc:sldChg>
      <pc:sldChg chg="modSp">
        <pc:chgData name="Guest User" userId="S::urn:spo:anon#63de6345e25f1f2d35b07b0186286f93ffe8d7278cab5068e8fe943050447495::" providerId="AD" clId="Web-{5732683E-A93A-A670-CB10-7A9F858D0EDA}" dt="2020-04-08T09:29:04.271" v="30" actId="20577"/>
        <pc:sldMkLst>
          <pc:docMk/>
          <pc:sldMk cId="965443146" sldId="260"/>
        </pc:sldMkLst>
        <pc:spChg chg="mod">
          <ac:chgData name="Guest User" userId="S::urn:spo:anon#63de6345e25f1f2d35b07b0186286f93ffe8d7278cab5068e8fe943050447495::" providerId="AD" clId="Web-{5732683E-A93A-A670-CB10-7A9F858D0EDA}" dt="2020-04-08T09:29:04.271" v="30" actId="20577"/>
          <ac:spMkLst>
            <pc:docMk/>
            <pc:sldMk cId="965443146" sldId="260"/>
            <ac:spMk id="3" creationId="{B5539AA3-0F83-4F97-88C8-66C2460B71CE}"/>
          </ac:spMkLst>
        </pc:spChg>
        <pc:spChg chg="mod">
          <ac:chgData name="Guest User" userId="S::urn:spo:anon#63de6345e25f1f2d35b07b0186286f93ffe8d7278cab5068e8fe943050447495::" providerId="AD" clId="Web-{5732683E-A93A-A670-CB10-7A9F858D0EDA}" dt="2020-04-08T09:28:31.740" v="23" actId="20577"/>
          <ac:spMkLst>
            <pc:docMk/>
            <pc:sldMk cId="965443146" sldId="260"/>
            <ac:spMk id="4" creationId="{31B140E4-A6CE-431D-A2BF-840F86E6AB95}"/>
          </ac:spMkLst>
        </pc:spChg>
      </pc:sldChg>
      <pc:sldChg chg="modSp">
        <pc:chgData name="Guest User" userId="S::urn:spo:anon#63de6345e25f1f2d35b07b0186286f93ffe8d7278cab5068e8fe943050447495::" providerId="AD" clId="Web-{5732683E-A93A-A670-CB10-7A9F858D0EDA}" dt="2020-04-08T09:29:08.318" v="31" actId="20577"/>
        <pc:sldMkLst>
          <pc:docMk/>
          <pc:sldMk cId="1218698096" sldId="261"/>
        </pc:sldMkLst>
        <pc:spChg chg="mod">
          <ac:chgData name="Guest User" userId="S::urn:spo:anon#63de6345e25f1f2d35b07b0186286f93ffe8d7278cab5068e8fe943050447495::" providerId="AD" clId="Web-{5732683E-A93A-A670-CB10-7A9F858D0EDA}" dt="2020-04-08T09:29:08.318" v="31" actId="20577"/>
          <ac:spMkLst>
            <pc:docMk/>
            <pc:sldMk cId="1218698096" sldId="261"/>
            <ac:spMk id="2" creationId="{930EF76B-9F4C-4B21-81FC-73C5C175C51B}"/>
          </ac:spMkLst>
        </pc:spChg>
        <pc:spChg chg="mod">
          <ac:chgData name="Guest User" userId="S::urn:spo:anon#63de6345e25f1f2d35b07b0186286f93ffe8d7278cab5068e8fe943050447495::" providerId="AD" clId="Web-{5732683E-A93A-A670-CB10-7A9F858D0EDA}" dt="2020-04-08T09:28:22.927" v="19" actId="20577"/>
          <ac:spMkLst>
            <pc:docMk/>
            <pc:sldMk cId="1218698096" sldId="261"/>
            <ac:spMk id="4" creationId="{3560E982-97BB-445C-9F9A-7413612C7787}"/>
          </ac:spMkLst>
        </pc:spChg>
      </pc:sldChg>
      <pc:sldChg chg="modSp">
        <pc:chgData name="Guest User" userId="S::urn:spo:anon#63de6345e25f1f2d35b07b0186286f93ffe8d7278cab5068e8fe943050447495::" providerId="AD" clId="Web-{5732683E-A93A-A670-CB10-7A9F858D0EDA}" dt="2020-04-08T09:26:56.270" v="14" actId="20577"/>
        <pc:sldMkLst>
          <pc:docMk/>
          <pc:sldMk cId="3457623648" sldId="262"/>
        </pc:sldMkLst>
        <pc:spChg chg="mod">
          <ac:chgData name="Guest User" userId="S::urn:spo:anon#63de6345e25f1f2d35b07b0186286f93ffe8d7278cab5068e8fe943050447495::" providerId="AD" clId="Web-{5732683E-A93A-A670-CB10-7A9F858D0EDA}" dt="2020-04-08T09:26:56.270" v="14" actId="20577"/>
          <ac:spMkLst>
            <pc:docMk/>
            <pc:sldMk cId="3457623648" sldId="262"/>
            <ac:spMk id="5" creationId="{9D9A0FF3-1326-46A6-85F9-9CCF84C97822}"/>
          </ac:spMkLst>
        </pc:spChg>
      </pc:sldChg>
      <pc:sldChg chg="modSp">
        <pc:chgData name="Guest User" userId="S::urn:spo:anon#63de6345e25f1f2d35b07b0186286f93ffe8d7278cab5068e8fe943050447495::" providerId="AD" clId="Web-{5732683E-A93A-A670-CB10-7A9F858D0EDA}" dt="2020-04-08T09:29:01.492" v="29" actId="20577"/>
        <pc:sldMkLst>
          <pc:docMk/>
          <pc:sldMk cId="4229008214" sldId="263"/>
        </pc:sldMkLst>
        <pc:spChg chg="mod">
          <ac:chgData name="Guest User" userId="S::urn:spo:anon#63de6345e25f1f2d35b07b0186286f93ffe8d7278cab5068e8fe943050447495::" providerId="AD" clId="Web-{5732683E-A93A-A670-CB10-7A9F858D0EDA}" dt="2020-04-08T09:28:44.177" v="27" actId="20577"/>
          <ac:spMkLst>
            <pc:docMk/>
            <pc:sldMk cId="4229008214" sldId="263"/>
            <ac:spMk id="2" creationId="{A478C0D2-3275-4731-90EC-9A33E43E2013}"/>
          </ac:spMkLst>
        </pc:spChg>
        <pc:spChg chg="mod">
          <ac:chgData name="Guest User" userId="S::urn:spo:anon#63de6345e25f1f2d35b07b0186286f93ffe8d7278cab5068e8fe943050447495::" providerId="AD" clId="Web-{5732683E-A93A-A670-CB10-7A9F858D0EDA}" dt="2020-04-08T09:29:01.492" v="29" actId="20577"/>
          <ac:spMkLst>
            <pc:docMk/>
            <pc:sldMk cId="4229008214" sldId="263"/>
            <ac:spMk id="4" creationId="{28EAB0BC-A9E0-455A-9839-9EE64FAE4DEF}"/>
          </ac:spMkLst>
        </pc:spChg>
      </pc:sldChg>
      <pc:sldChg chg="modSp">
        <pc:chgData name="Guest User" userId="S::urn:spo:anon#63de6345e25f1f2d35b07b0186286f93ffe8d7278cab5068e8fe943050447495::" providerId="AD" clId="Web-{5732683E-A93A-A670-CB10-7A9F858D0EDA}" dt="2020-04-08T09:29:43.178" v="33" actId="20577"/>
        <pc:sldMkLst>
          <pc:docMk/>
          <pc:sldMk cId="1133604626" sldId="268"/>
        </pc:sldMkLst>
        <pc:spChg chg="mod">
          <ac:chgData name="Guest User" userId="S::urn:spo:anon#63de6345e25f1f2d35b07b0186286f93ffe8d7278cab5068e8fe943050447495::" providerId="AD" clId="Web-{5732683E-A93A-A670-CB10-7A9F858D0EDA}" dt="2020-04-08T09:29:43.178" v="33" actId="20577"/>
          <ac:spMkLst>
            <pc:docMk/>
            <pc:sldMk cId="1133604626" sldId="268"/>
            <ac:spMk id="2" creationId="{A478C0D2-3275-4731-90EC-9A33E43E2013}"/>
          </ac:spMkLst>
        </pc:spChg>
      </pc:sldChg>
      <pc:sldChg chg="modSp">
        <pc:chgData name="Guest User" userId="S::urn:spo:anon#63de6345e25f1f2d35b07b0186286f93ffe8d7278cab5068e8fe943050447495::" providerId="AD" clId="Web-{5732683E-A93A-A670-CB10-7A9F858D0EDA}" dt="2020-04-08T09:29:55.006" v="34" actId="20577"/>
        <pc:sldMkLst>
          <pc:docMk/>
          <pc:sldMk cId="1949179986" sldId="269"/>
        </pc:sldMkLst>
        <pc:spChg chg="mod">
          <ac:chgData name="Guest User" userId="S::urn:spo:anon#63de6345e25f1f2d35b07b0186286f93ffe8d7278cab5068e8fe943050447495::" providerId="AD" clId="Web-{5732683E-A93A-A670-CB10-7A9F858D0EDA}" dt="2020-04-08T09:29:55.006" v="34" actId="20577"/>
          <ac:spMkLst>
            <pc:docMk/>
            <pc:sldMk cId="1949179986" sldId="269"/>
            <ac:spMk id="2" creationId="{A478C0D2-3275-4731-90EC-9A33E43E2013}"/>
          </ac:spMkLst>
        </pc:spChg>
      </pc:sldChg>
      <pc:sldChg chg="modSp">
        <pc:chgData name="Guest User" userId="S::urn:spo:anon#63de6345e25f1f2d35b07b0186286f93ffe8d7278cab5068e8fe943050447495::" providerId="AD" clId="Web-{5732683E-A93A-A670-CB10-7A9F858D0EDA}" dt="2020-04-08T09:26:14.098" v="13" actId="20577"/>
        <pc:sldMkLst>
          <pc:docMk/>
          <pc:sldMk cId="1099946334" sldId="286"/>
        </pc:sldMkLst>
        <pc:spChg chg="mod">
          <ac:chgData name="Guest User" userId="S::urn:spo:anon#63de6345e25f1f2d35b07b0186286f93ffe8d7278cab5068e8fe943050447495::" providerId="AD" clId="Web-{5732683E-A93A-A670-CB10-7A9F858D0EDA}" dt="2020-04-08T09:26:14.098" v="13" actId="20577"/>
          <ac:spMkLst>
            <pc:docMk/>
            <pc:sldMk cId="1099946334" sldId="286"/>
            <ac:spMk id="15" creationId="{5A74E6B1-153F-40FE-95F2-4F67F6495778}"/>
          </ac:spMkLst>
        </pc:spChg>
      </pc:sldChg>
    </pc:docChg>
  </pc:docChgLst>
  <pc:docChgLst>
    <pc:chgData name="Jorik Boot" userId="S::jorik.boot@zooma.se::95ba0199-3885-4490-b315-694c87d3c9dd" providerId="AD" clId="Web-{28D072F8-5F72-EE1B-3CE7-9230C81416E3}"/>
    <pc:docChg chg="addSld modSld modSection">
      <pc:chgData name="Jorik Boot" userId="S::jorik.boot@zooma.se::95ba0199-3885-4490-b315-694c87d3c9dd" providerId="AD" clId="Web-{28D072F8-5F72-EE1B-3CE7-9230C81416E3}" dt="2020-03-31T08:28:23.335" v="1018" actId="20577"/>
      <pc:docMkLst>
        <pc:docMk/>
      </pc:docMkLst>
      <pc:sldChg chg="modSp">
        <pc:chgData name="Jorik Boot" userId="S::jorik.boot@zooma.se::95ba0199-3885-4490-b315-694c87d3c9dd" providerId="AD" clId="Web-{28D072F8-5F72-EE1B-3CE7-9230C81416E3}" dt="2020-03-31T08:01:33.556" v="12" actId="20577"/>
        <pc:sldMkLst>
          <pc:docMk/>
          <pc:sldMk cId="2117327256" sldId="256"/>
        </pc:sldMkLst>
        <pc:spChg chg="mod">
          <ac:chgData name="Jorik Boot" userId="S::jorik.boot@zooma.se::95ba0199-3885-4490-b315-694c87d3c9dd" providerId="AD" clId="Web-{28D072F8-5F72-EE1B-3CE7-9230C81416E3}" dt="2020-03-31T08:01:33.556" v="12" actId="20577"/>
          <ac:spMkLst>
            <pc:docMk/>
            <pc:sldMk cId="2117327256" sldId="256"/>
            <ac:spMk id="2" creationId="{4FD56B04-91D7-E44D-9E97-EF1E811F86A3}"/>
          </ac:spMkLst>
        </pc:spChg>
      </pc:sldChg>
      <pc:sldChg chg="modSp">
        <pc:chgData name="Jorik Boot" userId="S::jorik.boot@zooma.se::95ba0199-3885-4490-b315-694c87d3c9dd" providerId="AD" clId="Web-{28D072F8-5F72-EE1B-3CE7-9230C81416E3}" dt="2020-03-31T08:08:09.043" v="151" actId="20577"/>
        <pc:sldMkLst>
          <pc:docMk/>
          <pc:sldMk cId="965443146" sldId="260"/>
        </pc:sldMkLst>
        <pc:spChg chg="mod">
          <ac:chgData name="Jorik Boot" userId="S::jorik.boot@zooma.se::95ba0199-3885-4490-b315-694c87d3c9dd" providerId="AD" clId="Web-{28D072F8-5F72-EE1B-3CE7-9230C81416E3}" dt="2020-03-31T08:07:09.324" v="108" actId="20577"/>
          <ac:spMkLst>
            <pc:docMk/>
            <pc:sldMk cId="965443146" sldId="260"/>
            <ac:spMk id="3" creationId="{B5539AA3-0F83-4F97-88C8-66C2460B71CE}"/>
          </ac:spMkLst>
        </pc:spChg>
        <pc:spChg chg="mod">
          <ac:chgData name="Jorik Boot" userId="S::jorik.boot@zooma.se::95ba0199-3885-4490-b315-694c87d3c9dd" providerId="AD" clId="Web-{28D072F8-5F72-EE1B-3CE7-9230C81416E3}" dt="2020-03-31T08:08:09.043" v="151" actId="20577"/>
          <ac:spMkLst>
            <pc:docMk/>
            <pc:sldMk cId="965443146" sldId="260"/>
            <ac:spMk id="4" creationId="{31B140E4-A6CE-431D-A2BF-840F86E6AB95}"/>
          </ac:spMkLst>
        </pc:spChg>
      </pc:sldChg>
      <pc:sldChg chg="modSp">
        <pc:chgData name="Jorik Boot" userId="S::jorik.boot@zooma.se::95ba0199-3885-4490-b315-694c87d3c9dd" providerId="AD" clId="Web-{28D072F8-5F72-EE1B-3CE7-9230C81416E3}" dt="2020-03-31T08:07:01.512" v="101" actId="20577"/>
        <pc:sldMkLst>
          <pc:docMk/>
          <pc:sldMk cId="1218698096" sldId="261"/>
        </pc:sldMkLst>
        <pc:spChg chg="mod">
          <ac:chgData name="Jorik Boot" userId="S::jorik.boot@zooma.se::95ba0199-3885-4490-b315-694c87d3c9dd" providerId="AD" clId="Web-{28D072F8-5F72-EE1B-3CE7-9230C81416E3}" dt="2020-03-31T08:06:34.886" v="92" actId="20577"/>
          <ac:spMkLst>
            <pc:docMk/>
            <pc:sldMk cId="1218698096" sldId="261"/>
            <ac:spMk id="2" creationId="{930EF76B-9F4C-4B21-81FC-73C5C175C51B}"/>
          </ac:spMkLst>
        </pc:spChg>
        <pc:spChg chg="mod">
          <ac:chgData name="Jorik Boot" userId="S::jorik.boot@zooma.se::95ba0199-3885-4490-b315-694c87d3c9dd" providerId="AD" clId="Web-{28D072F8-5F72-EE1B-3CE7-9230C81416E3}" dt="2020-03-31T08:07:01.512" v="101" actId="20577"/>
          <ac:spMkLst>
            <pc:docMk/>
            <pc:sldMk cId="1218698096" sldId="261"/>
            <ac:spMk id="4" creationId="{3560E982-97BB-445C-9F9A-7413612C7787}"/>
          </ac:spMkLst>
        </pc:spChg>
      </pc:sldChg>
      <pc:sldChg chg="modSp">
        <pc:chgData name="Jorik Boot" userId="S::jorik.boot@zooma.se::95ba0199-3885-4490-b315-694c87d3c9dd" providerId="AD" clId="Web-{28D072F8-5F72-EE1B-3CE7-9230C81416E3}" dt="2020-03-31T08:06:20.449" v="90" actId="20577"/>
        <pc:sldMkLst>
          <pc:docMk/>
          <pc:sldMk cId="3457623648" sldId="262"/>
        </pc:sldMkLst>
        <pc:spChg chg="mod">
          <ac:chgData name="Jorik Boot" userId="S::jorik.boot@zooma.se::95ba0199-3885-4490-b315-694c87d3c9dd" providerId="AD" clId="Web-{28D072F8-5F72-EE1B-3CE7-9230C81416E3}" dt="2020-03-31T08:06:20.449" v="90" actId="20577"/>
          <ac:spMkLst>
            <pc:docMk/>
            <pc:sldMk cId="3457623648" sldId="262"/>
            <ac:spMk id="5" creationId="{9D9A0FF3-1326-46A6-85F9-9CCF84C97822}"/>
          </ac:spMkLst>
        </pc:spChg>
      </pc:sldChg>
      <pc:sldChg chg="modSp">
        <pc:chgData name="Jorik Boot" userId="S::jorik.boot@zooma.se::95ba0199-3885-4490-b315-694c87d3c9dd" providerId="AD" clId="Web-{28D072F8-5F72-EE1B-3CE7-9230C81416E3}" dt="2020-03-31T08:08:50.936" v="159" actId="20577"/>
        <pc:sldMkLst>
          <pc:docMk/>
          <pc:sldMk cId="4229008214" sldId="263"/>
        </pc:sldMkLst>
        <pc:spChg chg="mod">
          <ac:chgData name="Jorik Boot" userId="S::jorik.boot@zooma.se::95ba0199-3885-4490-b315-694c87d3c9dd" providerId="AD" clId="Web-{28D072F8-5F72-EE1B-3CE7-9230C81416E3}" dt="2020-03-31T08:08:17.168" v="157" actId="20577"/>
          <ac:spMkLst>
            <pc:docMk/>
            <pc:sldMk cId="4229008214" sldId="263"/>
            <ac:spMk id="2" creationId="{A478C0D2-3275-4731-90EC-9A33E43E2013}"/>
          </ac:spMkLst>
        </pc:spChg>
        <pc:spChg chg="mod">
          <ac:chgData name="Jorik Boot" userId="S::jorik.boot@zooma.se::95ba0199-3885-4490-b315-694c87d3c9dd" providerId="AD" clId="Web-{28D072F8-5F72-EE1B-3CE7-9230C81416E3}" dt="2020-03-31T08:08:50.936" v="159" actId="20577"/>
          <ac:spMkLst>
            <pc:docMk/>
            <pc:sldMk cId="4229008214" sldId="263"/>
            <ac:spMk id="4" creationId="{28EAB0BC-A9E0-455A-9839-9EE64FAE4DEF}"/>
          </ac:spMkLst>
        </pc:spChg>
      </pc:sldChg>
      <pc:sldChg chg="modSp">
        <pc:chgData name="Jorik Boot" userId="S::jorik.boot@zooma.se::95ba0199-3885-4490-b315-694c87d3c9dd" providerId="AD" clId="Web-{28D072F8-5F72-EE1B-3CE7-9230C81416E3}" dt="2020-03-31T08:08:54.059" v="165" actId="20577"/>
        <pc:sldMkLst>
          <pc:docMk/>
          <pc:sldMk cId="1118189205" sldId="267"/>
        </pc:sldMkLst>
        <pc:spChg chg="mod">
          <ac:chgData name="Jorik Boot" userId="S::jorik.boot@zooma.se::95ba0199-3885-4490-b315-694c87d3c9dd" providerId="AD" clId="Web-{28D072F8-5F72-EE1B-3CE7-9230C81416E3}" dt="2020-03-31T08:08:54.059" v="165" actId="20577"/>
          <ac:spMkLst>
            <pc:docMk/>
            <pc:sldMk cId="1118189205" sldId="267"/>
            <ac:spMk id="3" creationId="{BF2784C0-D73A-4DC1-A0CB-E6C80E261F49}"/>
          </ac:spMkLst>
        </pc:spChg>
      </pc:sldChg>
      <pc:sldChg chg="modSp">
        <pc:chgData name="Jorik Boot" userId="S::jorik.boot@zooma.se::95ba0199-3885-4490-b315-694c87d3c9dd" providerId="AD" clId="Web-{28D072F8-5F72-EE1B-3CE7-9230C81416E3}" dt="2020-03-31T08:09:41.810" v="202" actId="20577"/>
        <pc:sldMkLst>
          <pc:docMk/>
          <pc:sldMk cId="1133604626" sldId="268"/>
        </pc:sldMkLst>
        <pc:spChg chg="mod">
          <ac:chgData name="Jorik Boot" userId="S::jorik.boot@zooma.se::95ba0199-3885-4490-b315-694c87d3c9dd" providerId="AD" clId="Web-{28D072F8-5F72-EE1B-3CE7-9230C81416E3}" dt="2020-03-31T08:09:08.872" v="173" actId="20577"/>
          <ac:spMkLst>
            <pc:docMk/>
            <pc:sldMk cId="1133604626" sldId="268"/>
            <ac:spMk id="2" creationId="{A478C0D2-3275-4731-90EC-9A33E43E2013}"/>
          </ac:spMkLst>
        </pc:spChg>
        <pc:spChg chg="mod">
          <ac:chgData name="Jorik Boot" userId="S::jorik.boot@zooma.se::95ba0199-3885-4490-b315-694c87d3c9dd" providerId="AD" clId="Web-{28D072F8-5F72-EE1B-3CE7-9230C81416E3}" dt="2020-03-31T08:09:41.810" v="202" actId="20577"/>
          <ac:spMkLst>
            <pc:docMk/>
            <pc:sldMk cId="1133604626" sldId="268"/>
            <ac:spMk id="4" creationId="{28EAB0BC-A9E0-455A-9839-9EE64FAE4DEF}"/>
          </ac:spMkLst>
        </pc:spChg>
      </pc:sldChg>
      <pc:sldChg chg="modSp">
        <pc:chgData name="Jorik Boot" userId="S::jorik.boot@zooma.se::95ba0199-3885-4490-b315-694c87d3c9dd" providerId="AD" clId="Web-{28D072F8-5F72-EE1B-3CE7-9230C81416E3}" dt="2020-03-31T08:11:09.857" v="241" actId="20577"/>
        <pc:sldMkLst>
          <pc:docMk/>
          <pc:sldMk cId="1949179986" sldId="269"/>
        </pc:sldMkLst>
        <pc:spChg chg="mod">
          <ac:chgData name="Jorik Boot" userId="S::jorik.boot@zooma.se::95ba0199-3885-4490-b315-694c87d3c9dd" providerId="AD" clId="Web-{28D072F8-5F72-EE1B-3CE7-9230C81416E3}" dt="2020-03-31T08:09:58.138" v="207" actId="20577"/>
          <ac:spMkLst>
            <pc:docMk/>
            <pc:sldMk cId="1949179986" sldId="269"/>
            <ac:spMk id="2" creationId="{A478C0D2-3275-4731-90EC-9A33E43E2013}"/>
          </ac:spMkLst>
        </pc:spChg>
        <pc:spChg chg="mod">
          <ac:chgData name="Jorik Boot" userId="S::jorik.boot@zooma.se::95ba0199-3885-4490-b315-694c87d3c9dd" providerId="AD" clId="Web-{28D072F8-5F72-EE1B-3CE7-9230C81416E3}" dt="2020-03-31T08:11:09.857" v="241" actId="20577"/>
          <ac:spMkLst>
            <pc:docMk/>
            <pc:sldMk cId="1949179986" sldId="269"/>
            <ac:spMk id="4" creationId="{28EAB0BC-A9E0-455A-9839-9EE64FAE4DEF}"/>
          </ac:spMkLst>
        </pc:spChg>
      </pc:sldChg>
      <pc:sldChg chg="modSp">
        <pc:chgData name="Jorik Boot" userId="S::jorik.boot@zooma.se::95ba0199-3885-4490-b315-694c87d3c9dd" providerId="AD" clId="Web-{28D072F8-5F72-EE1B-3CE7-9230C81416E3}" dt="2020-03-31T08:11:13.936" v="248" actId="20577"/>
        <pc:sldMkLst>
          <pc:docMk/>
          <pc:sldMk cId="2686867321" sldId="270"/>
        </pc:sldMkLst>
        <pc:spChg chg="mod">
          <ac:chgData name="Jorik Boot" userId="S::jorik.boot@zooma.se::95ba0199-3885-4490-b315-694c87d3c9dd" providerId="AD" clId="Web-{28D072F8-5F72-EE1B-3CE7-9230C81416E3}" dt="2020-03-31T08:11:13.936" v="248" actId="20577"/>
          <ac:spMkLst>
            <pc:docMk/>
            <pc:sldMk cId="2686867321" sldId="270"/>
            <ac:spMk id="2" creationId="{A478C0D2-3275-4731-90EC-9A33E43E2013}"/>
          </ac:spMkLst>
        </pc:spChg>
      </pc:sldChg>
      <pc:sldChg chg="modSp">
        <pc:chgData name="Jorik Boot" userId="S::jorik.boot@zooma.se::95ba0199-3885-4490-b315-694c87d3c9dd" providerId="AD" clId="Web-{28D072F8-5F72-EE1B-3CE7-9230C81416E3}" dt="2020-03-31T08:12:30.671" v="300" actId="20577"/>
        <pc:sldMkLst>
          <pc:docMk/>
          <pc:sldMk cId="334843245" sldId="273"/>
        </pc:sldMkLst>
        <pc:spChg chg="mod">
          <ac:chgData name="Jorik Boot" userId="S::jorik.boot@zooma.se::95ba0199-3885-4490-b315-694c87d3c9dd" providerId="AD" clId="Web-{28D072F8-5F72-EE1B-3CE7-9230C81416E3}" dt="2020-03-31T08:11:44.076" v="260" actId="20577"/>
          <ac:spMkLst>
            <pc:docMk/>
            <pc:sldMk cId="334843245" sldId="273"/>
            <ac:spMk id="2" creationId="{A478C0D2-3275-4731-90EC-9A33E43E2013}"/>
          </ac:spMkLst>
        </pc:spChg>
        <pc:spChg chg="mod">
          <ac:chgData name="Jorik Boot" userId="S::jorik.boot@zooma.se::95ba0199-3885-4490-b315-694c87d3c9dd" providerId="AD" clId="Web-{28D072F8-5F72-EE1B-3CE7-9230C81416E3}" dt="2020-03-31T08:12:30.671" v="300" actId="20577"/>
          <ac:spMkLst>
            <pc:docMk/>
            <pc:sldMk cId="334843245" sldId="273"/>
            <ac:spMk id="4" creationId="{28EAB0BC-A9E0-455A-9839-9EE64FAE4DEF}"/>
          </ac:spMkLst>
        </pc:spChg>
      </pc:sldChg>
      <pc:sldChg chg="modSp">
        <pc:chgData name="Jorik Boot" userId="S::jorik.boot@zooma.se::95ba0199-3885-4490-b315-694c87d3c9dd" providerId="AD" clId="Web-{28D072F8-5F72-EE1B-3CE7-9230C81416E3}" dt="2020-03-31T08:11:39.936" v="255" actId="20577"/>
        <pc:sldMkLst>
          <pc:docMk/>
          <pc:sldMk cId="2889563764" sldId="274"/>
        </pc:sldMkLst>
        <pc:spChg chg="mod">
          <ac:chgData name="Jorik Boot" userId="S::jorik.boot@zooma.se::95ba0199-3885-4490-b315-694c87d3c9dd" providerId="AD" clId="Web-{28D072F8-5F72-EE1B-3CE7-9230C81416E3}" dt="2020-03-31T08:11:39.936" v="255" actId="20577"/>
          <ac:spMkLst>
            <pc:docMk/>
            <pc:sldMk cId="2889563764" sldId="274"/>
            <ac:spMk id="3" creationId="{5A6A336B-DE08-464F-A83E-6574135DA6BB}"/>
          </ac:spMkLst>
        </pc:spChg>
      </pc:sldChg>
      <pc:sldChg chg="modSp">
        <pc:chgData name="Jorik Boot" userId="S::jorik.boot@zooma.se::95ba0199-3885-4490-b315-694c87d3c9dd" providerId="AD" clId="Web-{28D072F8-5F72-EE1B-3CE7-9230C81416E3}" dt="2020-03-31T08:13:08.874" v="310" actId="20577"/>
        <pc:sldMkLst>
          <pc:docMk/>
          <pc:sldMk cId="2043751270" sldId="276"/>
        </pc:sldMkLst>
        <pc:spChg chg="mod">
          <ac:chgData name="Jorik Boot" userId="S::jorik.boot@zooma.se::95ba0199-3885-4490-b315-694c87d3c9dd" providerId="AD" clId="Web-{28D072F8-5F72-EE1B-3CE7-9230C81416E3}" dt="2020-03-31T08:12:34.608" v="305" actId="20577"/>
          <ac:spMkLst>
            <pc:docMk/>
            <pc:sldMk cId="2043751270" sldId="276"/>
            <ac:spMk id="2" creationId="{A478C0D2-3275-4731-90EC-9A33E43E2013}"/>
          </ac:spMkLst>
        </pc:spChg>
        <pc:spChg chg="mod">
          <ac:chgData name="Jorik Boot" userId="S::jorik.boot@zooma.se::95ba0199-3885-4490-b315-694c87d3c9dd" providerId="AD" clId="Web-{28D072F8-5F72-EE1B-3CE7-9230C81416E3}" dt="2020-03-31T08:13:08.874" v="310" actId="20577"/>
          <ac:spMkLst>
            <pc:docMk/>
            <pc:sldMk cId="2043751270" sldId="276"/>
            <ac:spMk id="4" creationId="{28EAB0BC-A9E0-455A-9839-9EE64FAE4DEF}"/>
          </ac:spMkLst>
        </pc:spChg>
      </pc:sldChg>
      <pc:sldChg chg="modSp">
        <pc:chgData name="Jorik Boot" userId="S::jorik.boot@zooma.se::95ba0199-3885-4490-b315-694c87d3c9dd" providerId="AD" clId="Web-{28D072F8-5F72-EE1B-3CE7-9230C81416E3}" dt="2020-03-31T08:14:18.531" v="332" actId="20577"/>
        <pc:sldMkLst>
          <pc:docMk/>
          <pc:sldMk cId="2078590624" sldId="278"/>
        </pc:sldMkLst>
        <pc:spChg chg="mod">
          <ac:chgData name="Jorik Boot" userId="S::jorik.boot@zooma.se::95ba0199-3885-4490-b315-694c87d3c9dd" providerId="AD" clId="Web-{28D072F8-5F72-EE1B-3CE7-9230C81416E3}" dt="2020-03-31T08:13:24.937" v="318" actId="20577"/>
          <ac:spMkLst>
            <pc:docMk/>
            <pc:sldMk cId="2078590624" sldId="278"/>
            <ac:spMk id="2" creationId="{A478C0D2-3275-4731-90EC-9A33E43E2013}"/>
          </ac:spMkLst>
        </pc:spChg>
        <pc:spChg chg="mod">
          <ac:chgData name="Jorik Boot" userId="S::jorik.boot@zooma.se::95ba0199-3885-4490-b315-694c87d3c9dd" providerId="AD" clId="Web-{28D072F8-5F72-EE1B-3CE7-9230C81416E3}" dt="2020-03-31T08:14:18.531" v="332" actId="20577"/>
          <ac:spMkLst>
            <pc:docMk/>
            <pc:sldMk cId="2078590624" sldId="278"/>
            <ac:spMk id="4" creationId="{28EAB0BC-A9E0-455A-9839-9EE64FAE4DEF}"/>
          </ac:spMkLst>
        </pc:spChg>
      </pc:sldChg>
      <pc:sldChg chg="modSp">
        <pc:chgData name="Jorik Boot" userId="S::jorik.boot@zooma.se::95ba0199-3885-4490-b315-694c87d3c9dd" providerId="AD" clId="Web-{28D072F8-5F72-EE1B-3CE7-9230C81416E3}" dt="2020-03-31T08:15:47.328" v="380" actId="20577"/>
        <pc:sldMkLst>
          <pc:docMk/>
          <pc:sldMk cId="4250167172" sldId="280"/>
        </pc:sldMkLst>
        <pc:spChg chg="mod">
          <ac:chgData name="Jorik Boot" userId="S::jorik.boot@zooma.se::95ba0199-3885-4490-b315-694c87d3c9dd" providerId="AD" clId="Web-{28D072F8-5F72-EE1B-3CE7-9230C81416E3}" dt="2020-03-31T08:14:32.031" v="334" actId="20577"/>
          <ac:spMkLst>
            <pc:docMk/>
            <pc:sldMk cId="4250167172" sldId="280"/>
            <ac:spMk id="2" creationId="{A478C0D2-3275-4731-90EC-9A33E43E2013}"/>
          </ac:spMkLst>
        </pc:spChg>
        <pc:spChg chg="mod">
          <ac:chgData name="Jorik Boot" userId="S::jorik.boot@zooma.se::95ba0199-3885-4490-b315-694c87d3c9dd" providerId="AD" clId="Web-{28D072F8-5F72-EE1B-3CE7-9230C81416E3}" dt="2020-03-31T08:15:47.328" v="380" actId="20577"/>
          <ac:spMkLst>
            <pc:docMk/>
            <pc:sldMk cId="4250167172" sldId="280"/>
            <ac:spMk id="4" creationId="{28EAB0BC-A9E0-455A-9839-9EE64FAE4DEF}"/>
          </ac:spMkLst>
        </pc:spChg>
      </pc:sldChg>
      <pc:sldChg chg="modSp">
        <pc:chgData name="Jorik Boot" userId="S::jorik.boot@zooma.se::95ba0199-3885-4490-b315-694c87d3c9dd" providerId="AD" clId="Web-{28D072F8-5F72-EE1B-3CE7-9230C81416E3}" dt="2020-03-31T08:16:40.970" v="421" actId="20577"/>
        <pc:sldMkLst>
          <pc:docMk/>
          <pc:sldMk cId="795474157" sldId="282"/>
        </pc:sldMkLst>
        <pc:spChg chg="mod">
          <ac:chgData name="Jorik Boot" userId="S::jorik.boot@zooma.se::95ba0199-3885-4490-b315-694c87d3c9dd" providerId="AD" clId="Web-{28D072F8-5F72-EE1B-3CE7-9230C81416E3}" dt="2020-03-31T08:16:12.188" v="401" actId="20577"/>
          <ac:spMkLst>
            <pc:docMk/>
            <pc:sldMk cId="795474157" sldId="282"/>
            <ac:spMk id="2" creationId="{A478C0D2-3275-4731-90EC-9A33E43E2013}"/>
          </ac:spMkLst>
        </pc:spChg>
        <pc:spChg chg="mod">
          <ac:chgData name="Jorik Boot" userId="S::jorik.boot@zooma.se::95ba0199-3885-4490-b315-694c87d3c9dd" providerId="AD" clId="Web-{28D072F8-5F72-EE1B-3CE7-9230C81416E3}" dt="2020-03-31T08:16:40.970" v="421" actId="20577"/>
          <ac:spMkLst>
            <pc:docMk/>
            <pc:sldMk cId="795474157" sldId="282"/>
            <ac:spMk id="4" creationId="{28EAB0BC-A9E0-455A-9839-9EE64FAE4DEF}"/>
          </ac:spMkLst>
        </pc:spChg>
      </pc:sldChg>
      <pc:sldChg chg="modSp">
        <pc:chgData name="Jorik Boot" userId="S::jorik.boot@zooma.se::95ba0199-3885-4490-b315-694c87d3c9dd" providerId="AD" clId="Web-{28D072F8-5F72-EE1B-3CE7-9230C81416E3}" dt="2020-03-31T08:15:54.563" v="391" actId="20577"/>
        <pc:sldMkLst>
          <pc:docMk/>
          <pc:sldMk cId="2490045073" sldId="283"/>
        </pc:sldMkLst>
        <pc:spChg chg="mod">
          <ac:chgData name="Jorik Boot" userId="S::jorik.boot@zooma.se::95ba0199-3885-4490-b315-694c87d3c9dd" providerId="AD" clId="Web-{28D072F8-5F72-EE1B-3CE7-9230C81416E3}" dt="2020-03-31T08:15:54.563" v="391" actId="20577"/>
          <ac:spMkLst>
            <pc:docMk/>
            <pc:sldMk cId="2490045073" sldId="283"/>
            <ac:spMk id="3" creationId="{58DE7618-9BB0-4452-927C-478C227238A7}"/>
          </ac:spMkLst>
        </pc:spChg>
      </pc:sldChg>
      <pc:sldChg chg="addSp modSp">
        <pc:chgData name="Jorik Boot" userId="S::jorik.boot@zooma.se::95ba0199-3885-4490-b315-694c87d3c9dd" providerId="AD" clId="Web-{28D072F8-5F72-EE1B-3CE7-9230C81416E3}" dt="2020-03-31T08:25:30.693" v="920" actId="20577"/>
        <pc:sldMkLst>
          <pc:docMk/>
          <pc:sldMk cId="1099946334" sldId="286"/>
        </pc:sldMkLst>
        <pc:spChg chg="add mod">
          <ac:chgData name="Jorik Boot" userId="S::jorik.boot@zooma.se::95ba0199-3885-4490-b315-694c87d3c9dd" providerId="AD" clId="Web-{28D072F8-5F72-EE1B-3CE7-9230C81416E3}" dt="2020-03-31T08:25:30.693" v="920" actId="20577"/>
          <ac:spMkLst>
            <pc:docMk/>
            <pc:sldMk cId="1099946334" sldId="286"/>
            <ac:spMk id="2" creationId="{A09E1793-24DD-4280-8227-84E8AF8DFFBA}"/>
          </ac:spMkLst>
        </pc:spChg>
        <pc:spChg chg="mod">
          <ac:chgData name="Jorik Boot" userId="S::jorik.boot@zooma.se::95ba0199-3885-4490-b315-694c87d3c9dd" providerId="AD" clId="Web-{28D072F8-5F72-EE1B-3CE7-9230C81416E3}" dt="2020-03-31T08:01:52.884" v="18" actId="20577"/>
          <ac:spMkLst>
            <pc:docMk/>
            <pc:sldMk cId="1099946334" sldId="286"/>
            <ac:spMk id="4" creationId="{722A8E92-CCEE-4F4C-BDB3-5C047E573621}"/>
          </ac:spMkLst>
        </pc:spChg>
        <pc:spChg chg="mod">
          <ac:chgData name="Jorik Boot" userId="S::jorik.boot@zooma.se::95ba0199-3885-4490-b315-694c87d3c9dd" providerId="AD" clId="Web-{28D072F8-5F72-EE1B-3CE7-9230C81416E3}" dt="2020-03-31T08:01:58.540" v="21" actId="20577"/>
          <ac:spMkLst>
            <pc:docMk/>
            <pc:sldMk cId="1099946334" sldId="286"/>
            <ac:spMk id="6" creationId="{AD555573-7FCB-4F09-AED6-E0BEF6BD97CC}"/>
          </ac:spMkLst>
        </pc:spChg>
        <pc:spChg chg="mod">
          <ac:chgData name="Jorik Boot" userId="S::jorik.boot@zooma.se::95ba0199-3885-4490-b315-694c87d3c9dd" providerId="AD" clId="Web-{28D072F8-5F72-EE1B-3CE7-9230C81416E3}" dt="2020-03-31T08:02:02.806" v="25" actId="20577"/>
          <ac:spMkLst>
            <pc:docMk/>
            <pc:sldMk cId="1099946334" sldId="286"/>
            <ac:spMk id="8" creationId="{3D0EF65C-78B8-4B13-B250-9FE4C2D3583A}"/>
          </ac:spMkLst>
        </pc:spChg>
        <pc:spChg chg="mod">
          <ac:chgData name="Jorik Boot" userId="S::jorik.boot@zooma.se::95ba0199-3885-4490-b315-694c87d3c9dd" providerId="AD" clId="Web-{28D072F8-5F72-EE1B-3CE7-9230C81416E3}" dt="2020-03-31T08:02:18.822" v="31" actId="20577"/>
          <ac:spMkLst>
            <pc:docMk/>
            <pc:sldMk cId="1099946334" sldId="286"/>
            <ac:spMk id="10" creationId="{0C1CD457-8FE2-4313-A362-84F8C7005DA6}"/>
          </ac:spMkLst>
        </pc:spChg>
        <pc:spChg chg="mod">
          <ac:chgData name="Jorik Boot" userId="S::jorik.boot@zooma.se::95ba0199-3885-4490-b315-694c87d3c9dd" providerId="AD" clId="Web-{28D072F8-5F72-EE1B-3CE7-9230C81416E3}" dt="2020-03-31T08:25:28.349" v="919" actId="20577"/>
          <ac:spMkLst>
            <pc:docMk/>
            <pc:sldMk cId="1099946334" sldId="286"/>
            <ac:spMk id="11" creationId="{5E350D95-72B3-4612-8C1B-34E32683F21E}"/>
          </ac:spMkLst>
        </pc:spChg>
        <pc:spChg chg="mod">
          <ac:chgData name="Jorik Boot" userId="S::jorik.boot@zooma.se::95ba0199-3885-4490-b315-694c87d3c9dd" providerId="AD" clId="Web-{28D072F8-5F72-EE1B-3CE7-9230C81416E3}" dt="2020-03-31T08:05:32.480" v="66" actId="1076"/>
          <ac:spMkLst>
            <pc:docMk/>
            <pc:sldMk cId="1099946334" sldId="286"/>
            <ac:spMk id="12" creationId="{701F2829-4A5C-4D51-92EB-DEB191FA3DDE}"/>
          </ac:spMkLst>
        </pc:spChg>
        <pc:spChg chg="add mod">
          <ac:chgData name="Jorik Boot" userId="S::jorik.boot@zooma.se::95ba0199-3885-4490-b315-694c87d3c9dd" providerId="AD" clId="Web-{28D072F8-5F72-EE1B-3CE7-9230C81416E3}" dt="2020-03-31T08:05:52.636" v="81" actId="20577"/>
          <ac:spMkLst>
            <pc:docMk/>
            <pc:sldMk cId="1099946334" sldId="286"/>
            <ac:spMk id="13" creationId="{AEF19D10-714A-4978-AB22-39E91DB22CBE}"/>
          </ac:spMkLst>
        </pc:spChg>
        <pc:spChg chg="mod">
          <ac:chgData name="Jorik Boot" userId="S::jorik.boot@zooma.se::95ba0199-3885-4490-b315-694c87d3c9dd" providerId="AD" clId="Web-{28D072F8-5F72-EE1B-3CE7-9230C81416E3}" dt="2020-03-31T08:02:35.712" v="40" actId="20577"/>
          <ac:spMkLst>
            <pc:docMk/>
            <pc:sldMk cId="1099946334" sldId="286"/>
            <ac:spMk id="16" creationId="{871B9527-8A7E-4F42-8433-6BE9DF7E5331}"/>
          </ac:spMkLst>
        </pc:spChg>
      </pc:sldChg>
      <pc:sldChg chg="addSp delSp modSp mod modClrScheme chgLayout">
        <pc:chgData name="Jorik Boot" userId="S::jorik.boot@zooma.se::95ba0199-3885-4490-b315-694c87d3c9dd" providerId="AD" clId="Web-{28D072F8-5F72-EE1B-3CE7-9230C81416E3}" dt="2020-03-31T08:28:23.335" v="1018" actId="20577"/>
        <pc:sldMkLst>
          <pc:docMk/>
          <pc:sldMk cId="3708235833" sldId="287"/>
        </pc:sldMkLst>
        <pc:spChg chg="add mod ord">
          <ac:chgData name="Jorik Boot" userId="S::jorik.boot@zooma.se::95ba0199-3885-4490-b315-694c87d3c9dd" providerId="AD" clId="Web-{28D072F8-5F72-EE1B-3CE7-9230C81416E3}" dt="2020-03-31T08:28:23.335" v="1018" actId="20577"/>
          <ac:spMkLst>
            <pc:docMk/>
            <pc:sldMk cId="3708235833" sldId="287"/>
            <ac:spMk id="2" creationId="{259E9500-DE9E-41AD-872D-1B0758756DB2}"/>
          </ac:spMkLst>
        </pc:spChg>
        <pc:spChg chg="add mod ord">
          <ac:chgData name="Jorik Boot" userId="S::jorik.boot@zooma.se::95ba0199-3885-4490-b315-694c87d3c9dd" providerId="AD" clId="Web-{28D072F8-5F72-EE1B-3CE7-9230C81416E3}" dt="2020-03-31T08:26:34.584" v="941" actId="20577"/>
          <ac:spMkLst>
            <pc:docMk/>
            <pc:sldMk cId="3708235833" sldId="287"/>
            <ac:spMk id="3" creationId="{4931AFAD-99D8-43DC-B2EF-C87DE084E065}"/>
          </ac:spMkLst>
        </pc:spChg>
        <pc:spChg chg="add del mod ord">
          <ac:chgData name="Jorik Boot" userId="S::jorik.boot@zooma.se::95ba0199-3885-4490-b315-694c87d3c9dd" providerId="AD" clId="Web-{28D072F8-5F72-EE1B-3CE7-9230C81416E3}" dt="2020-03-31T08:26:41.803" v="943"/>
          <ac:spMkLst>
            <pc:docMk/>
            <pc:sldMk cId="3708235833" sldId="287"/>
            <ac:spMk id="4" creationId="{B835F6B9-8E4B-49E0-BC85-5706E70FF0C6}"/>
          </ac:spMkLst>
        </pc:spChg>
        <pc:spChg chg="add del mod ord">
          <ac:chgData name="Jorik Boot" userId="S::jorik.boot@zooma.se::95ba0199-3885-4490-b315-694c87d3c9dd" providerId="AD" clId="Web-{28D072F8-5F72-EE1B-3CE7-9230C81416E3}" dt="2020-03-31T08:26:38.553" v="942"/>
          <ac:spMkLst>
            <pc:docMk/>
            <pc:sldMk cId="3708235833" sldId="287"/>
            <ac:spMk id="5" creationId="{392EBF91-1959-424C-A07D-F998665B1F2B}"/>
          </ac:spMkLst>
        </pc:spChg>
        <pc:spChg chg="mod ord">
          <ac:chgData name="Jorik Boot" userId="S::jorik.boot@zooma.se::95ba0199-3885-4490-b315-694c87d3c9dd" providerId="AD" clId="Web-{28D072F8-5F72-EE1B-3CE7-9230C81416E3}" dt="2020-03-31T08:26:17.881" v="921"/>
          <ac:spMkLst>
            <pc:docMk/>
            <pc:sldMk cId="3708235833" sldId="287"/>
            <ac:spMk id="6" creationId="{FC455B8F-F07A-4A87-B07D-AB5B7FD8F6E6}"/>
          </ac:spMkLst>
        </pc:spChg>
        <pc:spChg chg="mod ord">
          <ac:chgData name="Jorik Boot" userId="S::jorik.boot@zooma.se::95ba0199-3885-4490-b315-694c87d3c9dd" providerId="AD" clId="Web-{28D072F8-5F72-EE1B-3CE7-9230C81416E3}" dt="2020-03-31T08:27:46.991" v="990" actId="20577"/>
          <ac:spMkLst>
            <pc:docMk/>
            <pc:sldMk cId="3708235833" sldId="287"/>
            <ac:spMk id="25" creationId="{5985F000-5606-4C23-9D49-13F66CD15019}"/>
          </ac:spMkLst>
        </pc:spChg>
        <pc:spChg chg="mod ord">
          <ac:chgData name="Jorik Boot" userId="S::jorik.boot@zooma.se::95ba0199-3885-4490-b315-694c87d3c9dd" providerId="AD" clId="Web-{28D072F8-5F72-EE1B-3CE7-9230C81416E3}" dt="2020-03-31T08:27:31.319" v="985" actId="20577"/>
          <ac:spMkLst>
            <pc:docMk/>
            <pc:sldMk cId="3708235833" sldId="287"/>
            <ac:spMk id="26" creationId="{249DA794-E9AD-47DE-A8BE-FE30367AD2B4}"/>
          </ac:spMkLst>
        </pc:spChg>
        <pc:spChg chg="mod ord">
          <ac:chgData name="Jorik Boot" userId="S::jorik.boot@zooma.se::95ba0199-3885-4490-b315-694c87d3c9dd" providerId="AD" clId="Web-{28D072F8-5F72-EE1B-3CE7-9230C81416E3}" dt="2020-03-31T08:26:17.881" v="921"/>
          <ac:spMkLst>
            <pc:docMk/>
            <pc:sldMk cId="3708235833" sldId="287"/>
            <ac:spMk id="27" creationId="{478C6A5A-CBC1-4EFB-8077-48099B90ABE6}"/>
          </ac:spMkLst>
        </pc:spChg>
        <pc:spChg chg="mod ord">
          <ac:chgData name="Jorik Boot" userId="S::jorik.boot@zooma.se::95ba0199-3885-4490-b315-694c87d3c9dd" providerId="AD" clId="Web-{28D072F8-5F72-EE1B-3CE7-9230C81416E3}" dt="2020-03-31T08:26:57.225" v="949" actId="20577"/>
          <ac:spMkLst>
            <pc:docMk/>
            <pc:sldMk cId="3708235833" sldId="287"/>
            <ac:spMk id="28" creationId="{E20F3905-F225-4F37-B815-66544F0A381C}"/>
          </ac:spMkLst>
        </pc:spChg>
        <pc:spChg chg="mod ord">
          <ac:chgData name="Jorik Boot" userId="S::jorik.boot@zooma.se::95ba0199-3885-4490-b315-694c87d3c9dd" providerId="AD" clId="Web-{28D072F8-5F72-EE1B-3CE7-9230C81416E3}" dt="2020-03-31T08:26:17.881" v="921"/>
          <ac:spMkLst>
            <pc:docMk/>
            <pc:sldMk cId="3708235833" sldId="287"/>
            <ac:spMk id="29" creationId="{76892825-BD1D-4F37-89FC-3C3BC4B2CBB6}"/>
          </ac:spMkLst>
        </pc:spChg>
        <pc:spChg chg="mod ord">
          <ac:chgData name="Jorik Boot" userId="S::jorik.boot@zooma.se::95ba0199-3885-4490-b315-694c87d3c9dd" providerId="AD" clId="Web-{28D072F8-5F72-EE1B-3CE7-9230C81416E3}" dt="2020-03-31T08:26:52.162" v="948" actId="20577"/>
          <ac:spMkLst>
            <pc:docMk/>
            <pc:sldMk cId="3708235833" sldId="287"/>
            <ac:spMk id="30" creationId="{80CBFB7A-4055-433D-98C4-814C0E741E5D}"/>
          </ac:spMkLst>
        </pc:spChg>
        <pc:spChg chg="mod ord">
          <ac:chgData name="Jorik Boot" userId="S::jorik.boot@zooma.se::95ba0199-3885-4490-b315-694c87d3c9dd" providerId="AD" clId="Web-{28D072F8-5F72-EE1B-3CE7-9230C81416E3}" dt="2020-03-31T08:27:52.319" v="992" actId="20577"/>
          <ac:spMkLst>
            <pc:docMk/>
            <pc:sldMk cId="3708235833" sldId="287"/>
            <ac:spMk id="31" creationId="{43AD49E7-C267-49F3-94B5-35F8AED4A9E0}"/>
          </ac:spMkLst>
        </pc:spChg>
        <pc:spChg chg="mod ord">
          <ac:chgData name="Jorik Boot" userId="S::jorik.boot@zooma.se::95ba0199-3885-4490-b315-694c87d3c9dd" providerId="AD" clId="Web-{28D072F8-5F72-EE1B-3CE7-9230C81416E3}" dt="2020-03-31T08:26:17.881" v="921"/>
          <ac:spMkLst>
            <pc:docMk/>
            <pc:sldMk cId="3708235833" sldId="287"/>
            <ac:spMk id="32" creationId="{5AED70D7-F2CE-429C-981D-CA50F9E68985}"/>
          </ac:spMkLst>
        </pc:spChg>
      </pc:sldChg>
      <pc:sldChg chg="delSp modSp new mod modClrScheme chgLayout">
        <pc:chgData name="Jorik Boot" userId="S::jorik.boot@zooma.se::95ba0199-3885-4490-b315-694c87d3c9dd" providerId="AD" clId="Web-{28D072F8-5F72-EE1B-3CE7-9230C81416E3}" dt="2020-03-31T08:17:19.907" v="437"/>
        <pc:sldMkLst>
          <pc:docMk/>
          <pc:sldMk cId="473094656" sldId="288"/>
        </pc:sldMkLst>
        <pc:spChg chg="mod ord">
          <ac:chgData name="Jorik Boot" userId="S::jorik.boot@zooma.se::95ba0199-3885-4490-b315-694c87d3c9dd" providerId="AD" clId="Web-{28D072F8-5F72-EE1B-3CE7-9230C81416E3}" dt="2020-03-31T08:17:13.454" v="436" actId="20577"/>
          <ac:spMkLst>
            <pc:docMk/>
            <pc:sldMk cId="473094656" sldId="288"/>
            <ac:spMk id="2" creationId="{F95C2328-E3B5-4DB1-B1E5-9D157BD3F763}"/>
          </ac:spMkLst>
        </pc:spChg>
        <pc:spChg chg="del">
          <ac:chgData name="Jorik Boot" userId="S::jorik.boot@zooma.se::95ba0199-3885-4490-b315-694c87d3c9dd" providerId="AD" clId="Web-{28D072F8-5F72-EE1B-3CE7-9230C81416E3}" dt="2020-03-31T08:17:03.829" v="423"/>
          <ac:spMkLst>
            <pc:docMk/>
            <pc:sldMk cId="473094656" sldId="288"/>
            <ac:spMk id="3" creationId="{831D7B33-C33D-4895-A47D-B6EC697F0977}"/>
          </ac:spMkLst>
        </pc:spChg>
        <pc:spChg chg="del mod ord">
          <ac:chgData name="Jorik Boot" userId="S::jorik.boot@zooma.se::95ba0199-3885-4490-b315-694c87d3c9dd" providerId="AD" clId="Web-{28D072F8-5F72-EE1B-3CE7-9230C81416E3}" dt="2020-03-31T08:17:19.907" v="437"/>
          <ac:spMkLst>
            <pc:docMk/>
            <pc:sldMk cId="473094656" sldId="288"/>
            <ac:spMk id="4" creationId="{C785F5FA-FE36-413E-A8A6-D3020141EEF6}"/>
          </ac:spMkLst>
        </pc:spChg>
        <pc:spChg chg="del">
          <ac:chgData name="Jorik Boot" userId="S::jorik.boot@zooma.se::95ba0199-3885-4490-b315-694c87d3c9dd" providerId="AD" clId="Web-{28D072F8-5F72-EE1B-3CE7-9230C81416E3}" dt="2020-03-31T08:17:03.829" v="423"/>
          <ac:spMkLst>
            <pc:docMk/>
            <pc:sldMk cId="473094656" sldId="288"/>
            <ac:spMk id="5" creationId="{F9A140EA-C674-4274-B52F-B1EAB4C22BDD}"/>
          </ac:spMkLst>
        </pc:spChg>
      </pc:sldChg>
      <pc:sldChg chg="addSp delSp modSp new mod modClrScheme chgLayout">
        <pc:chgData name="Jorik Boot" userId="S::jorik.boot@zooma.se::95ba0199-3885-4490-b315-694c87d3c9dd" providerId="AD" clId="Web-{28D072F8-5F72-EE1B-3CE7-9230C81416E3}" dt="2020-03-31T08:24:24.302" v="911"/>
        <pc:sldMkLst>
          <pc:docMk/>
          <pc:sldMk cId="2874308409" sldId="289"/>
        </pc:sldMkLst>
        <pc:spChg chg="mod ord">
          <ac:chgData name="Jorik Boot" userId="S::jorik.boot@zooma.se::95ba0199-3885-4490-b315-694c87d3c9dd" providerId="AD" clId="Web-{28D072F8-5F72-EE1B-3CE7-9230C81416E3}" dt="2020-03-31T08:17:49.048" v="441" actId="20577"/>
          <ac:spMkLst>
            <pc:docMk/>
            <pc:sldMk cId="2874308409" sldId="289"/>
            <ac:spMk id="2" creationId="{6534C4EF-22F6-405B-B52B-60891CEB3C24}"/>
          </ac:spMkLst>
        </pc:spChg>
        <pc:spChg chg="mod ord">
          <ac:chgData name="Jorik Boot" userId="S::jorik.boot@zooma.se::95ba0199-3885-4490-b315-694c87d3c9dd" providerId="AD" clId="Web-{28D072F8-5F72-EE1B-3CE7-9230C81416E3}" dt="2020-03-31T08:23:19.457" v="908" actId="20577"/>
          <ac:spMkLst>
            <pc:docMk/>
            <pc:sldMk cId="2874308409" sldId="289"/>
            <ac:spMk id="3" creationId="{B102996C-3233-45DC-83B6-564254770AA2}"/>
          </ac:spMkLst>
        </pc:spChg>
        <pc:spChg chg="add del mod ord">
          <ac:chgData name="Jorik Boot" userId="S::jorik.boot@zooma.se::95ba0199-3885-4490-b315-694c87d3c9dd" providerId="AD" clId="Web-{28D072F8-5F72-EE1B-3CE7-9230C81416E3}" dt="2020-03-31T08:23:45.114" v="909"/>
          <ac:spMkLst>
            <pc:docMk/>
            <pc:sldMk cId="2874308409" sldId="289"/>
            <ac:spMk id="4" creationId="{0CAA0D6C-8224-490D-9CCB-65B5082D0CE7}"/>
          </ac:spMkLst>
        </pc:spChg>
        <pc:spChg chg="add mod ord">
          <ac:chgData name="Jorik Boot" userId="S::jorik.boot@zooma.se::95ba0199-3885-4490-b315-694c87d3c9dd" providerId="AD" clId="Web-{28D072F8-5F72-EE1B-3CE7-9230C81416E3}" dt="2020-03-31T08:18:07.501" v="458" actId="20577"/>
          <ac:spMkLst>
            <pc:docMk/>
            <pc:sldMk cId="2874308409" sldId="289"/>
            <ac:spMk id="5" creationId="{6B90B769-ED83-4688-B352-EE7628AF6A2C}"/>
          </ac:spMkLst>
        </pc:spChg>
        <pc:picChg chg="add mod ord modCrop">
          <ac:chgData name="Jorik Boot" userId="S::jorik.boot@zooma.se::95ba0199-3885-4490-b315-694c87d3c9dd" providerId="AD" clId="Web-{28D072F8-5F72-EE1B-3CE7-9230C81416E3}" dt="2020-03-31T08:24:24.302" v="911"/>
          <ac:picMkLst>
            <pc:docMk/>
            <pc:sldMk cId="2874308409" sldId="289"/>
            <ac:picMk id="6" creationId="{F47569E7-2042-4C36-A61D-694FDA25438F}"/>
          </ac:picMkLst>
        </pc:picChg>
      </pc:sldChg>
    </pc:docChg>
  </pc:docChgLst>
  <pc:docChgLst>
    <pc:chgData name="Gästanvändare" userId="S::urn:spo:anon#f5d601e30a72ca92a5dec75e0600868d4202f5b2e432a3aeec359e264bca8ab4::" providerId="AD" clId="Web-{6ED4DDEB-6163-4046-A425-2EDD6F9BC163}"/>
    <pc:docChg chg="modSld">
      <pc:chgData name="Gästanvändare" userId="S::urn:spo:anon#f5d601e30a72ca92a5dec75e0600868d4202f5b2e432a3aeec359e264bca8ab4::" providerId="AD" clId="Web-{6ED4DDEB-6163-4046-A425-2EDD6F9BC163}" dt="2020-04-14T11:39:16.180" v="15" actId="20577"/>
      <pc:docMkLst>
        <pc:docMk/>
      </pc:docMkLst>
      <pc:sldChg chg="modSp">
        <pc:chgData name="Gästanvändare" userId="S::urn:spo:anon#f5d601e30a72ca92a5dec75e0600868d4202f5b2e432a3aeec359e264bca8ab4::" providerId="AD" clId="Web-{6ED4DDEB-6163-4046-A425-2EDD6F9BC163}" dt="2020-04-14T11:36:52.834" v="6" actId="20577"/>
        <pc:sldMkLst>
          <pc:docMk/>
          <pc:sldMk cId="4250167172" sldId="280"/>
        </pc:sldMkLst>
        <pc:spChg chg="mod">
          <ac:chgData name="Gästanvändare" userId="S::urn:spo:anon#f5d601e30a72ca92a5dec75e0600868d4202f5b2e432a3aeec359e264bca8ab4::" providerId="AD" clId="Web-{6ED4DDEB-6163-4046-A425-2EDD6F9BC163}" dt="2020-04-14T11:36:52.834" v="6" actId="20577"/>
          <ac:spMkLst>
            <pc:docMk/>
            <pc:sldMk cId="4250167172" sldId="280"/>
            <ac:spMk id="4" creationId="{28EAB0BC-A9E0-455A-9839-9EE64FAE4DEF}"/>
          </ac:spMkLst>
        </pc:spChg>
      </pc:sldChg>
      <pc:sldChg chg="modSp">
        <pc:chgData name="Gästanvändare" userId="S::urn:spo:anon#f5d601e30a72ca92a5dec75e0600868d4202f5b2e432a3aeec359e264bca8ab4::" providerId="AD" clId="Web-{6ED4DDEB-6163-4046-A425-2EDD6F9BC163}" dt="2020-04-14T11:19:46.955" v="5" actId="20577"/>
        <pc:sldMkLst>
          <pc:docMk/>
          <pc:sldMk cId="1099946334" sldId="286"/>
        </pc:sldMkLst>
        <pc:spChg chg="mod">
          <ac:chgData name="Gästanvändare" userId="S::urn:spo:anon#f5d601e30a72ca92a5dec75e0600868d4202f5b2e432a3aeec359e264bca8ab4::" providerId="AD" clId="Web-{6ED4DDEB-6163-4046-A425-2EDD6F9BC163}" dt="2020-04-14T11:19:46.955" v="5" actId="20577"/>
          <ac:spMkLst>
            <pc:docMk/>
            <pc:sldMk cId="1099946334" sldId="286"/>
            <ac:spMk id="16" creationId="{871B9527-8A7E-4F42-8433-6BE9DF7E5331}"/>
          </ac:spMkLst>
        </pc:spChg>
      </pc:sldChg>
      <pc:sldChg chg="modSp">
        <pc:chgData name="Gästanvändare" userId="S::urn:spo:anon#f5d601e30a72ca92a5dec75e0600868d4202f5b2e432a3aeec359e264bca8ab4::" providerId="AD" clId="Web-{6ED4DDEB-6163-4046-A425-2EDD6F9BC163}" dt="2020-04-14T11:39:16.180" v="15" actId="20577"/>
        <pc:sldMkLst>
          <pc:docMk/>
          <pc:sldMk cId="3708235833" sldId="287"/>
        </pc:sldMkLst>
        <pc:spChg chg="mod">
          <ac:chgData name="Gästanvändare" userId="S::urn:spo:anon#f5d601e30a72ca92a5dec75e0600868d4202f5b2e432a3aeec359e264bca8ab4::" providerId="AD" clId="Web-{6ED4DDEB-6163-4046-A425-2EDD6F9BC163}" dt="2020-04-14T11:38:34.820" v="13" actId="20577"/>
          <ac:spMkLst>
            <pc:docMk/>
            <pc:sldMk cId="3708235833" sldId="287"/>
            <ac:spMk id="2" creationId="{259E9500-DE9E-41AD-872D-1B0758756DB2}"/>
          </ac:spMkLst>
        </pc:spChg>
        <pc:spChg chg="mod">
          <ac:chgData name="Gästanvändare" userId="S::urn:spo:anon#f5d601e30a72ca92a5dec75e0600868d4202f5b2e432a3aeec359e264bca8ab4::" providerId="AD" clId="Web-{6ED4DDEB-6163-4046-A425-2EDD6F9BC163}" dt="2020-04-14T11:38:29.851" v="10" actId="20577"/>
          <ac:spMkLst>
            <pc:docMk/>
            <pc:sldMk cId="3708235833" sldId="287"/>
            <ac:spMk id="25" creationId="{5985F000-5606-4C23-9D49-13F66CD15019}"/>
          </ac:spMkLst>
        </pc:spChg>
        <pc:spChg chg="mod">
          <ac:chgData name="Gästanvändare" userId="S::urn:spo:anon#f5d601e30a72ca92a5dec75e0600868d4202f5b2e432a3aeec359e264bca8ab4::" providerId="AD" clId="Web-{6ED4DDEB-6163-4046-A425-2EDD6F9BC163}" dt="2020-04-14T11:39:16.180" v="15" actId="20577"/>
          <ac:spMkLst>
            <pc:docMk/>
            <pc:sldMk cId="3708235833" sldId="287"/>
            <ac:spMk id="29" creationId="{76892825-BD1D-4F37-89FC-3C3BC4B2CBB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9EF66C-84CD-A94F-BED9-4C50D1FC3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DF602C1C-C373-8D44-B7DB-804A2F8F0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94FC0B-EEB6-D84E-AC8F-D228CB4D13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02B4B9-C80C-BB49-923E-D6D783472560}" type="slidenum">
              <a:rPr lang="en-GB" smtClean="0"/>
              <a:t>‹#›</a:t>
            </a:fld>
            <a:endParaRPr lang="en-GB"/>
          </a:p>
        </p:txBody>
      </p:sp>
      <p:sp>
        <p:nvSpPr>
          <p:cNvPr id="6" name="Date Placeholder 5">
            <a:extLst>
              <a:ext uri="{FF2B5EF4-FFF2-40B4-BE49-F238E27FC236}">
                <a16:creationId xmlns:a16="http://schemas.microsoft.com/office/drawing/2014/main" id="{B9F71152-B98D-DF46-B5C0-3A81C6F66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E70872-B346-174D-8ACE-415D937D834B}" type="datetimeFigureOut">
              <a:rPr lang="en-GB" smtClean="0"/>
              <a:t>15/04/2020</a:t>
            </a:fld>
            <a:endParaRPr lang="en-GB"/>
          </a:p>
        </p:txBody>
      </p:sp>
    </p:spTree>
    <p:extLst>
      <p:ext uri="{BB962C8B-B14F-4D97-AF65-F5344CB8AC3E}">
        <p14:creationId xmlns:p14="http://schemas.microsoft.com/office/powerpoint/2010/main" val="3887519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892CE-97B5-D546-BE1B-F59992BB5298}" type="datetimeFigureOut">
              <a:rPr lang="en-US" smtClean="0"/>
              <a:t>4/15/20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A539B-F60E-E844-9794-ABC62BAC4039}" type="slidenum">
              <a:rPr lang="en-US" smtClean="0"/>
              <a:t>‹#›</a:t>
            </a:fld>
            <a:endParaRPr lang="en-US"/>
          </a:p>
        </p:txBody>
      </p:sp>
    </p:spTree>
    <p:extLst>
      <p:ext uri="{BB962C8B-B14F-4D97-AF65-F5344CB8AC3E}">
        <p14:creationId xmlns:p14="http://schemas.microsoft.com/office/powerpoint/2010/main" val="1440453424"/>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1</a:t>
            </a:fld>
            <a:endParaRPr lang="en-US"/>
          </a:p>
        </p:txBody>
      </p:sp>
    </p:spTree>
    <p:extLst>
      <p:ext uri="{BB962C8B-B14F-4D97-AF65-F5344CB8AC3E}">
        <p14:creationId xmlns:p14="http://schemas.microsoft.com/office/powerpoint/2010/main" val="284929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10</a:t>
            </a:fld>
            <a:endParaRPr lang="en-US"/>
          </a:p>
        </p:txBody>
      </p:sp>
    </p:spTree>
    <p:extLst>
      <p:ext uri="{BB962C8B-B14F-4D97-AF65-F5344CB8AC3E}">
        <p14:creationId xmlns:p14="http://schemas.microsoft.com/office/powerpoint/2010/main" val="3305966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11</a:t>
            </a:fld>
            <a:endParaRPr lang="en-US"/>
          </a:p>
        </p:txBody>
      </p:sp>
    </p:spTree>
    <p:extLst>
      <p:ext uri="{BB962C8B-B14F-4D97-AF65-F5344CB8AC3E}">
        <p14:creationId xmlns:p14="http://schemas.microsoft.com/office/powerpoint/2010/main" val="2560783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12</a:t>
            </a:fld>
            <a:endParaRPr lang="en-US"/>
          </a:p>
        </p:txBody>
      </p:sp>
    </p:spTree>
    <p:extLst>
      <p:ext uri="{BB962C8B-B14F-4D97-AF65-F5344CB8AC3E}">
        <p14:creationId xmlns:p14="http://schemas.microsoft.com/office/powerpoint/2010/main" val="201039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13</a:t>
            </a:fld>
            <a:endParaRPr lang="en-US"/>
          </a:p>
        </p:txBody>
      </p:sp>
    </p:spTree>
    <p:extLst>
      <p:ext uri="{BB962C8B-B14F-4D97-AF65-F5344CB8AC3E}">
        <p14:creationId xmlns:p14="http://schemas.microsoft.com/office/powerpoint/2010/main" val="424166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14</a:t>
            </a:fld>
            <a:endParaRPr lang="en-US"/>
          </a:p>
        </p:txBody>
      </p:sp>
    </p:spTree>
    <p:extLst>
      <p:ext uri="{BB962C8B-B14F-4D97-AF65-F5344CB8AC3E}">
        <p14:creationId xmlns:p14="http://schemas.microsoft.com/office/powerpoint/2010/main" val="256565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15</a:t>
            </a:fld>
            <a:endParaRPr lang="en-US"/>
          </a:p>
        </p:txBody>
      </p:sp>
    </p:spTree>
    <p:extLst>
      <p:ext uri="{BB962C8B-B14F-4D97-AF65-F5344CB8AC3E}">
        <p14:creationId xmlns:p14="http://schemas.microsoft.com/office/powerpoint/2010/main" val="730036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16</a:t>
            </a:fld>
            <a:endParaRPr lang="en-US"/>
          </a:p>
        </p:txBody>
      </p:sp>
    </p:spTree>
    <p:extLst>
      <p:ext uri="{BB962C8B-B14F-4D97-AF65-F5344CB8AC3E}">
        <p14:creationId xmlns:p14="http://schemas.microsoft.com/office/powerpoint/2010/main" val="3852783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17</a:t>
            </a:fld>
            <a:endParaRPr lang="en-US"/>
          </a:p>
        </p:txBody>
      </p:sp>
    </p:spTree>
    <p:extLst>
      <p:ext uri="{BB962C8B-B14F-4D97-AF65-F5344CB8AC3E}">
        <p14:creationId xmlns:p14="http://schemas.microsoft.com/office/powerpoint/2010/main" val="2718451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18</a:t>
            </a:fld>
            <a:endParaRPr lang="en-US"/>
          </a:p>
        </p:txBody>
      </p:sp>
    </p:spTree>
    <p:extLst>
      <p:ext uri="{BB962C8B-B14F-4D97-AF65-F5344CB8AC3E}">
        <p14:creationId xmlns:p14="http://schemas.microsoft.com/office/powerpoint/2010/main" val="948769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19</a:t>
            </a:fld>
            <a:endParaRPr lang="en-US"/>
          </a:p>
        </p:txBody>
      </p:sp>
    </p:spTree>
    <p:extLst>
      <p:ext uri="{BB962C8B-B14F-4D97-AF65-F5344CB8AC3E}">
        <p14:creationId xmlns:p14="http://schemas.microsoft.com/office/powerpoint/2010/main" val="76271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2</a:t>
            </a:fld>
            <a:endParaRPr lang="en-US"/>
          </a:p>
        </p:txBody>
      </p:sp>
    </p:spTree>
    <p:extLst>
      <p:ext uri="{BB962C8B-B14F-4D97-AF65-F5344CB8AC3E}">
        <p14:creationId xmlns:p14="http://schemas.microsoft.com/office/powerpoint/2010/main" val="1047043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20</a:t>
            </a:fld>
            <a:endParaRPr lang="en-US"/>
          </a:p>
        </p:txBody>
      </p:sp>
    </p:spTree>
    <p:extLst>
      <p:ext uri="{BB962C8B-B14F-4D97-AF65-F5344CB8AC3E}">
        <p14:creationId xmlns:p14="http://schemas.microsoft.com/office/powerpoint/2010/main" val="922848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21</a:t>
            </a:fld>
            <a:endParaRPr lang="en-US"/>
          </a:p>
        </p:txBody>
      </p:sp>
    </p:spTree>
    <p:extLst>
      <p:ext uri="{BB962C8B-B14F-4D97-AF65-F5344CB8AC3E}">
        <p14:creationId xmlns:p14="http://schemas.microsoft.com/office/powerpoint/2010/main" val="184081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3</a:t>
            </a:fld>
            <a:endParaRPr lang="en-US"/>
          </a:p>
        </p:txBody>
      </p:sp>
    </p:spTree>
    <p:extLst>
      <p:ext uri="{BB962C8B-B14F-4D97-AF65-F5344CB8AC3E}">
        <p14:creationId xmlns:p14="http://schemas.microsoft.com/office/powerpoint/2010/main" val="335587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4</a:t>
            </a:fld>
            <a:endParaRPr lang="en-US"/>
          </a:p>
        </p:txBody>
      </p:sp>
    </p:spTree>
    <p:extLst>
      <p:ext uri="{BB962C8B-B14F-4D97-AF65-F5344CB8AC3E}">
        <p14:creationId xmlns:p14="http://schemas.microsoft.com/office/powerpoint/2010/main" val="406091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5</a:t>
            </a:fld>
            <a:endParaRPr lang="en-US"/>
          </a:p>
        </p:txBody>
      </p:sp>
    </p:spTree>
    <p:extLst>
      <p:ext uri="{BB962C8B-B14F-4D97-AF65-F5344CB8AC3E}">
        <p14:creationId xmlns:p14="http://schemas.microsoft.com/office/powerpoint/2010/main" val="233328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6</a:t>
            </a:fld>
            <a:endParaRPr lang="en-US"/>
          </a:p>
        </p:txBody>
      </p:sp>
    </p:spTree>
    <p:extLst>
      <p:ext uri="{BB962C8B-B14F-4D97-AF65-F5344CB8AC3E}">
        <p14:creationId xmlns:p14="http://schemas.microsoft.com/office/powerpoint/2010/main" val="129385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7</a:t>
            </a:fld>
            <a:endParaRPr lang="en-US"/>
          </a:p>
        </p:txBody>
      </p:sp>
    </p:spTree>
    <p:extLst>
      <p:ext uri="{BB962C8B-B14F-4D97-AF65-F5344CB8AC3E}">
        <p14:creationId xmlns:p14="http://schemas.microsoft.com/office/powerpoint/2010/main" val="2568443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8</a:t>
            </a:fld>
            <a:endParaRPr lang="en-US"/>
          </a:p>
        </p:txBody>
      </p:sp>
    </p:spTree>
    <p:extLst>
      <p:ext uri="{BB962C8B-B14F-4D97-AF65-F5344CB8AC3E}">
        <p14:creationId xmlns:p14="http://schemas.microsoft.com/office/powerpoint/2010/main" val="122438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C2A539B-F60E-E844-9794-ABC62BAC4039}" type="slidenum">
              <a:rPr lang="en-US" smtClean="0"/>
              <a:t>9</a:t>
            </a:fld>
            <a:endParaRPr lang="en-US"/>
          </a:p>
        </p:txBody>
      </p:sp>
    </p:spTree>
    <p:extLst>
      <p:ext uri="{BB962C8B-B14F-4D97-AF65-F5344CB8AC3E}">
        <p14:creationId xmlns:p14="http://schemas.microsoft.com/office/powerpoint/2010/main" val="2545457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zooma.se/get-in-touch/i-want-to-talk-to-an-expert"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slide #rose">
    <p:bg>
      <p:bgPr>
        <a:solidFill>
          <a:srgbClr val="D5C5B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F3462-8681-8042-A01D-4D666CB4B7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cxnSp>
        <p:nvCxnSpPr>
          <p:cNvPr id="10" name="Straight Connector 9">
            <a:extLst>
              <a:ext uri="{FF2B5EF4-FFF2-40B4-BE49-F238E27FC236}">
                <a16:creationId xmlns:a16="http://schemas.microsoft.com/office/drawing/2014/main" id="{1DCD0992-1CC4-D74F-A160-E8AC263E9397}"/>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40B30349-299B-EA4C-91A3-74394A595DCF}"/>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rgbClr val="212121"/>
                </a:solidFill>
                <a:effectLst/>
                <a:uLnTx/>
                <a:uFillTx/>
                <a:latin typeface="Arial"/>
                <a:ea typeface="Arial"/>
                <a:cs typeface="Arial"/>
                <a:sym typeface="Arial"/>
              </a:rPr>
              <a:t>© zooma. 2020</a:t>
            </a:r>
          </a:p>
        </p:txBody>
      </p:sp>
      <p:sp>
        <p:nvSpPr>
          <p:cNvPr id="14" name="Text Placeholder 19">
            <a:extLst>
              <a:ext uri="{FF2B5EF4-FFF2-40B4-BE49-F238E27FC236}">
                <a16:creationId xmlns:a16="http://schemas.microsoft.com/office/drawing/2014/main" id="{633772FC-6C9F-C243-9CF0-A06381865EE1}"/>
              </a:ext>
            </a:extLst>
          </p:cNvPr>
          <p:cNvSpPr>
            <a:spLocks noGrp="1"/>
          </p:cNvSpPr>
          <p:nvPr>
            <p:ph type="body" sz="quarter" idx="14" hasCustomPrompt="1"/>
          </p:nvPr>
        </p:nvSpPr>
        <p:spPr>
          <a:xfrm>
            <a:off x="1031808" y="4946123"/>
            <a:ext cx="11159398" cy="3069459"/>
          </a:xfrm>
        </p:spPr>
        <p:txBody>
          <a:bodyPr>
            <a:noAutofit/>
          </a:bodyPr>
          <a:lstStyle>
            <a:lvl1pPr marL="0" indent="0">
              <a:buNone/>
              <a:defRPr sz="9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Content offer </a:t>
            </a:r>
            <a:br>
              <a:rPr lang="en-GB"/>
            </a:br>
            <a:r>
              <a:rPr lang="en-GB"/>
              <a:t>name.</a:t>
            </a:r>
          </a:p>
        </p:txBody>
      </p:sp>
      <p:grpSp>
        <p:nvGrpSpPr>
          <p:cNvPr id="17" name="Grupp 3">
            <a:extLst>
              <a:ext uri="{FF2B5EF4-FFF2-40B4-BE49-F238E27FC236}">
                <a16:creationId xmlns:a16="http://schemas.microsoft.com/office/drawing/2014/main" id="{E2510234-E8B0-A541-8F6C-32A31BB47B89}"/>
              </a:ext>
            </a:extLst>
          </p:cNvPr>
          <p:cNvGrpSpPr/>
          <p:nvPr userDrawn="1"/>
        </p:nvGrpSpPr>
        <p:grpSpPr>
          <a:xfrm>
            <a:off x="21436686" y="1005462"/>
            <a:ext cx="1926680" cy="2203012"/>
            <a:chOff x="824754" y="10274300"/>
            <a:chExt cx="1926680" cy="2203012"/>
          </a:xfrm>
        </p:grpSpPr>
        <p:sp>
          <p:nvSpPr>
            <p:cNvPr id="18" name="Shape 269">
              <a:extLst>
                <a:ext uri="{FF2B5EF4-FFF2-40B4-BE49-F238E27FC236}">
                  <a16:creationId xmlns:a16="http://schemas.microsoft.com/office/drawing/2014/main" id="{8C0BD465-68ED-C84F-9AAF-BE8DC8077AE0}"/>
                </a:ext>
              </a:extLst>
            </p:cNvPr>
            <p:cNvSpPr>
              <a:spLocks noChangeAspect="1"/>
            </p:cNvSpPr>
            <p:nvPr/>
          </p:nvSpPr>
          <p:spPr>
            <a:xfrm>
              <a:off x="834088" y="10274300"/>
              <a:ext cx="1877602" cy="1877602"/>
            </a:xfrm>
            <a:prstGeom prst="ellipse">
              <a:avLst/>
            </a:prstGeom>
            <a:solidFill>
              <a:schemeClr val="tx1">
                <a:lumMod val="85000"/>
                <a:lumOff val="15000"/>
              </a:schemeClr>
            </a:solidFill>
            <a:ln w="57150">
              <a:noFill/>
              <a:miter lim="400000"/>
            </a:ln>
          </p:spPr>
          <p:txBody>
            <a:bodyPr lIns="71438" tIns="71438" rIns="71438" bIns="71438" anchor="ctr"/>
            <a:lstStyle/>
            <a:p>
              <a:pPr marL="0" marR="0" lvl="0" indent="0" algn="ctr" defTabSz="914386" rtl="0" eaLnBrk="1" fontAlgn="auto" latinLnBrk="0" hangingPunct="0">
                <a:lnSpc>
                  <a:spcPct val="100000"/>
                </a:lnSpc>
                <a:spcBef>
                  <a:spcPts val="0"/>
                </a:spcBef>
                <a:spcAft>
                  <a:spcPts val="0"/>
                </a:spcAft>
                <a:buClrTx/>
                <a:buSzTx/>
                <a:buFontTx/>
                <a:buNone/>
                <a:tabLst/>
                <a:defRPr sz="3200"/>
              </a:pPr>
              <a:endParaRPr kumimoji="0" lang="en-GB" sz="32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Helvetica Light"/>
              </a:endParaRPr>
            </a:p>
          </p:txBody>
        </p:sp>
        <p:sp>
          <p:nvSpPr>
            <p:cNvPr id="19" name="Shape 287">
              <a:extLst>
                <a:ext uri="{FF2B5EF4-FFF2-40B4-BE49-F238E27FC236}">
                  <a16:creationId xmlns:a16="http://schemas.microsoft.com/office/drawing/2014/main" id="{39755141-9291-EC42-A7AA-4B1C984B8322}"/>
                </a:ext>
              </a:extLst>
            </p:cNvPr>
            <p:cNvSpPr/>
            <p:nvPr/>
          </p:nvSpPr>
          <p:spPr>
            <a:xfrm>
              <a:off x="824754" y="10731260"/>
              <a:ext cx="1926680" cy="1746052"/>
            </a:xfrm>
            <a:prstGeom prst="rect">
              <a:avLst/>
            </a:prstGeom>
            <a:ln w="12700">
              <a:miter lim="400000"/>
            </a:ln>
            <a:extLst>
              <a:ext uri="{C572A759-6A51-4108-AA02-DFA0A04FC94B}">
                <ma14:wrappingTextBoxFlag xmlns:ma14="http://schemas.microsoft.com/office/mac/drawingml/2011/main" xmlns="" val="1"/>
              </a:ext>
            </a:extLst>
          </p:spPr>
          <p:txBody>
            <a:bodyPr wrap="square" lIns="71436" tIns="71436" rIns="71436" bIns="71436" anchor="ctr">
              <a:spAutoFit/>
            </a:bodyPr>
            <a:lstStyle>
              <a:lvl1pPr algn="r" defTabSz="457200">
                <a:lnSpc>
                  <a:spcPct val="150000"/>
                </a:lnSpc>
                <a:defRPr sz="2500" b="1">
                  <a:solidFill>
                    <a:srgbClr val="FFFFFF"/>
                  </a:solidFill>
                  <a:latin typeface="Arial"/>
                  <a:ea typeface="Arial"/>
                  <a:cs typeface="Arial"/>
                  <a:sym typeface="Arial"/>
                </a:defRPr>
              </a:lvl1pPr>
            </a:lstStyle>
            <a:p>
              <a:pPr lvl="0" algn="ctr" defTabSz="457178" hangingPunct="1">
                <a:lnSpc>
                  <a:spcPct val="100000"/>
                </a:lnSpc>
                <a:defRPr/>
              </a:pPr>
              <a:r>
                <a:rPr lang="en-GB" sz="1600">
                  <a:solidFill>
                    <a:srgbClr val="DACCC5"/>
                  </a:solidFill>
                </a:rPr>
                <a:t>View this </a:t>
              </a:r>
              <a:br>
                <a:rPr lang="en-GB" sz="1600">
                  <a:solidFill>
                    <a:srgbClr val="DACCC5"/>
                  </a:solidFill>
                </a:rPr>
              </a:br>
              <a:r>
                <a:rPr lang="en-GB" sz="1600">
                  <a:solidFill>
                    <a:srgbClr val="DACCC5"/>
                  </a:solidFill>
                </a:rPr>
                <a:t>presentation in </a:t>
              </a:r>
              <a:br>
                <a:rPr lang="en-GB" sz="1600">
                  <a:solidFill>
                    <a:srgbClr val="DACCC5"/>
                  </a:solidFill>
                </a:rPr>
              </a:br>
              <a:r>
                <a:rPr lang="en-GB" sz="1600">
                  <a:solidFill>
                    <a:srgbClr val="DACCC5"/>
                  </a:solidFill>
                </a:rPr>
                <a:t>full screen!</a:t>
              </a:r>
            </a:p>
            <a:p>
              <a:pPr lvl="0" algn="ctr" defTabSz="457178" hangingPunct="1">
                <a:defRPr/>
              </a:pPr>
              <a:endParaRPr lang="en-GB" sz="1300"/>
            </a:p>
            <a:p>
              <a:pPr lvl="0" algn="ctr" defTabSz="457178" hangingPunct="1">
                <a:defRPr/>
              </a:pPr>
              <a:endParaRPr lang="en-GB" sz="1300"/>
            </a:p>
            <a:p>
              <a:pPr lvl="0" algn="ctr" defTabSz="457178" hangingPunct="1">
                <a:defRPr/>
              </a:pPr>
              <a:endParaRPr lang="en-GB" sz="1300"/>
            </a:p>
          </p:txBody>
        </p:sp>
      </p:grpSp>
    </p:spTree>
    <p:extLst>
      <p:ext uri="{BB962C8B-B14F-4D97-AF65-F5344CB8AC3E}">
        <p14:creationId xmlns:p14="http://schemas.microsoft.com/office/powerpoint/2010/main" val="329276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guide id="3" pos="671" userDrawn="1">
          <p15:clr>
            <a:srgbClr val="000000"/>
          </p15:clr>
        </p15:guide>
        <p15:guide id="4" pos="14709" userDrawn="1">
          <p15:clr>
            <a:srgbClr val="FBAE40"/>
          </p15:clr>
        </p15:guide>
        <p15:guide id="5" pos="762" userDrawn="1">
          <p15:clr>
            <a:srgbClr val="FFFFFF"/>
          </p15:clr>
        </p15:guide>
        <p15:guide id="6" orient="horz" pos="3231" userDrawn="1">
          <p15:clr>
            <a:srgbClr val="000000"/>
          </p15:clr>
        </p15:guide>
        <p15:guide id="7" orient="horz" pos="3776" userDrawn="1">
          <p15:clr>
            <a:srgbClr val="FBAE40"/>
          </p15:clr>
        </p15:guide>
        <p15:guide id="8" orient="horz" pos="3980" userDrawn="1">
          <p15:clr>
            <a:srgbClr val="000000"/>
          </p15:clr>
        </p15:guide>
        <p15:guide id="9" orient="horz" pos="4524" userDrawn="1">
          <p15:clr>
            <a:srgbClr val="FBAE40"/>
          </p15:clr>
        </p15:guide>
        <p15:guide id="10" orient="horz" pos="4842" userDrawn="1">
          <p15:clr>
            <a:srgbClr val="000000"/>
          </p15:clr>
        </p15:guide>
        <p15:guide id="11" orient="horz" pos="50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image right unequal #rose">
    <p:bg>
      <p:bgPr>
        <a:solidFill>
          <a:srgbClr val="D5C5BE"/>
        </a:solidFill>
        <a:effectLst/>
      </p:bgPr>
    </p:bg>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0C1E63CF-1B15-5847-A002-A9823385C16F}"/>
              </a:ext>
            </a:extLst>
          </p:cNvPr>
          <p:cNvSpPr>
            <a:spLocks noGrp="1"/>
          </p:cNvSpPr>
          <p:nvPr>
            <p:ph type="body" sz="quarter" idx="13" hasCustomPrompt="1"/>
          </p:nvPr>
        </p:nvSpPr>
        <p:spPr>
          <a:xfrm>
            <a:off x="984796" y="1744663"/>
            <a:ext cx="9057562" cy="1432292"/>
          </a:xfrm>
        </p:spPr>
        <p:txBody>
          <a:bodyPr>
            <a:noAutofit/>
          </a:bodyPr>
          <a:lstStyle>
            <a:lvl1pPr marL="0" indent="0">
              <a:buNone/>
              <a:defRPr sz="5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here to add headline</a:t>
            </a:r>
          </a:p>
        </p:txBody>
      </p:sp>
      <p:pic>
        <p:nvPicPr>
          <p:cNvPr id="12" name="Picture 11">
            <a:extLst>
              <a:ext uri="{FF2B5EF4-FFF2-40B4-BE49-F238E27FC236}">
                <a16:creationId xmlns:a16="http://schemas.microsoft.com/office/drawing/2014/main" id="{4676EAE5-24AF-B64D-BBE3-8C143D158D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5365" y="12944612"/>
            <a:ext cx="2285851" cy="393700"/>
          </a:xfrm>
          <a:prstGeom prst="rect">
            <a:avLst/>
          </a:prstGeom>
        </p:spPr>
      </p:pic>
      <p:cxnSp>
        <p:nvCxnSpPr>
          <p:cNvPr id="13" name="Straight Connector 12">
            <a:extLst>
              <a:ext uri="{FF2B5EF4-FFF2-40B4-BE49-F238E27FC236}">
                <a16:creationId xmlns:a16="http://schemas.microsoft.com/office/drawing/2014/main" id="{90F8A366-3A24-0E4C-9B18-4E0A9E215100}"/>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72B9073-5325-EC4A-81F0-956695F29A51}"/>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rgbClr val="212121"/>
                </a:solidFill>
                <a:effectLst/>
                <a:uLnTx/>
                <a:uFillTx/>
                <a:latin typeface="+mn-lt"/>
                <a:ea typeface="Arial"/>
                <a:cs typeface="Arial"/>
                <a:sym typeface="Arial"/>
              </a:rPr>
              <a:t>© zooma. 2020</a:t>
            </a:r>
          </a:p>
        </p:txBody>
      </p:sp>
      <p:sp>
        <p:nvSpPr>
          <p:cNvPr id="4" name="Picture Placeholder 3">
            <a:extLst>
              <a:ext uri="{FF2B5EF4-FFF2-40B4-BE49-F238E27FC236}">
                <a16:creationId xmlns:a16="http://schemas.microsoft.com/office/drawing/2014/main" id="{A93F157D-76E6-1146-B63B-D1272595707B}"/>
              </a:ext>
            </a:extLst>
          </p:cNvPr>
          <p:cNvSpPr>
            <a:spLocks noGrp="1"/>
          </p:cNvSpPr>
          <p:nvPr>
            <p:ph type="pic" sz="quarter" idx="16" hasCustomPrompt="1"/>
          </p:nvPr>
        </p:nvSpPr>
        <p:spPr>
          <a:xfrm>
            <a:off x="10828421" y="3224214"/>
            <a:ext cx="12507829" cy="8406312"/>
          </a:xfrm>
        </p:spPr>
        <p:txBody>
          <a:bodyPr>
            <a:normAutofit/>
          </a:bodyPr>
          <a:lstStyle>
            <a:lvl1pPr marL="0" indent="0">
              <a:buNone/>
              <a:defRPr sz="3500"/>
            </a:lvl1pPr>
          </a:lstStyle>
          <a:p>
            <a:r>
              <a:rPr lang="en-GB"/>
              <a:t>Click below in the middle on the image icon to add an image</a:t>
            </a:r>
          </a:p>
        </p:txBody>
      </p:sp>
      <p:sp>
        <p:nvSpPr>
          <p:cNvPr id="10" name="Text Placeholder 3">
            <a:extLst>
              <a:ext uri="{FF2B5EF4-FFF2-40B4-BE49-F238E27FC236}">
                <a16:creationId xmlns:a16="http://schemas.microsoft.com/office/drawing/2014/main" id="{0317E018-1E11-EF41-BF7E-BDA1D4D2ED78}"/>
              </a:ext>
            </a:extLst>
          </p:cNvPr>
          <p:cNvSpPr>
            <a:spLocks noGrp="1"/>
          </p:cNvSpPr>
          <p:nvPr>
            <p:ph type="body" sz="quarter" idx="18" hasCustomPrompt="1"/>
          </p:nvPr>
        </p:nvSpPr>
        <p:spPr>
          <a:xfrm>
            <a:off x="984796" y="4001558"/>
            <a:ext cx="9010002" cy="8237695"/>
          </a:xfrm>
        </p:spPr>
        <p:txBody>
          <a:bodyPr>
            <a:noAutofit/>
          </a:bodyPr>
          <a:lstStyle>
            <a:lvl1pPr marL="0" indent="0">
              <a:buFont typeface="Arial" panose="020B0604020202020204" pitchFamily="34" charset="0"/>
              <a:buNone/>
              <a:defRPr sz="25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a:t>
            </a:r>
          </a:p>
        </p:txBody>
      </p:sp>
      <p:sp>
        <p:nvSpPr>
          <p:cNvPr id="15" name="Text Placeholder 3">
            <a:extLst>
              <a:ext uri="{FF2B5EF4-FFF2-40B4-BE49-F238E27FC236}">
                <a16:creationId xmlns:a16="http://schemas.microsoft.com/office/drawing/2014/main" id="{4304939F-793C-7943-9D6C-52715E85BF0E}"/>
              </a:ext>
            </a:extLst>
          </p:cNvPr>
          <p:cNvSpPr>
            <a:spLocks noGrp="1"/>
          </p:cNvSpPr>
          <p:nvPr>
            <p:ph type="body" sz="quarter" idx="19" hasCustomPrompt="1"/>
          </p:nvPr>
        </p:nvSpPr>
        <p:spPr>
          <a:xfrm>
            <a:off x="984796" y="3236580"/>
            <a:ext cx="9088043" cy="754215"/>
          </a:xfrm>
        </p:spPr>
        <p:txBody>
          <a:bodyPr>
            <a:noAutofit/>
          </a:bodyPr>
          <a:lstStyle>
            <a:lvl1pPr marL="0" indent="0">
              <a:buFont typeface="Arial" panose="020B0604020202020204" pitchFamily="34" charset="0"/>
              <a:buNone/>
              <a:defRPr sz="2500" b="1">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sub headline</a:t>
            </a:r>
          </a:p>
        </p:txBody>
      </p:sp>
    </p:spTree>
    <p:extLst>
      <p:ext uri="{BB962C8B-B14F-4D97-AF65-F5344CB8AC3E}">
        <p14:creationId xmlns:p14="http://schemas.microsoft.com/office/powerpoint/2010/main" val="52884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guide id="3" pos="650">
          <p15:clr>
            <a:srgbClr val="FBAE40"/>
          </p15:clr>
        </p15:guide>
        <p15:guide id="4" pos="14709">
          <p15:clr>
            <a:srgbClr val="FBAE40"/>
          </p15:clr>
        </p15:guide>
        <p15:guide id="5" orient="horz" pos="109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with screenshot #rose">
    <p:bg>
      <p:bgPr>
        <a:solidFill>
          <a:srgbClr val="D5C5BE"/>
        </a:solidFill>
        <a:effectLst/>
      </p:bgPr>
    </p:bg>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0C1E63CF-1B15-5847-A002-A9823385C16F}"/>
              </a:ext>
            </a:extLst>
          </p:cNvPr>
          <p:cNvSpPr>
            <a:spLocks noGrp="1"/>
          </p:cNvSpPr>
          <p:nvPr>
            <p:ph type="body" sz="quarter" idx="13" hasCustomPrompt="1"/>
          </p:nvPr>
        </p:nvSpPr>
        <p:spPr>
          <a:xfrm>
            <a:off x="984795" y="1744663"/>
            <a:ext cx="18410109" cy="1432292"/>
          </a:xfrm>
        </p:spPr>
        <p:txBody>
          <a:bodyPr>
            <a:noAutofit/>
          </a:bodyPr>
          <a:lstStyle>
            <a:lvl1pPr marL="0" indent="0">
              <a:buNone/>
              <a:defRPr sz="5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here to add headline.</a:t>
            </a:r>
          </a:p>
        </p:txBody>
      </p:sp>
      <p:pic>
        <p:nvPicPr>
          <p:cNvPr id="12" name="Picture 11">
            <a:extLst>
              <a:ext uri="{FF2B5EF4-FFF2-40B4-BE49-F238E27FC236}">
                <a16:creationId xmlns:a16="http://schemas.microsoft.com/office/drawing/2014/main" id="{4676EAE5-24AF-B64D-BBE3-8C143D158D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cxnSp>
        <p:nvCxnSpPr>
          <p:cNvPr id="13" name="Straight Connector 12">
            <a:extLst>
              <a:ext uri="{FF2B5EF4-FFF2-40B4-BE49-F238E27FC236}">
                <a16:creationId xmlns:a16="http://schemas.microsoft.com/office/drawing/2014/main" id="{90F8A366-3A24-0E4C-9B18-4E0A9E215100}"/>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72B9073-5325-EC4A-81F0-956695F29A51}"/>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rgbClr val="212121"/>
                </a:solidFill>
                <a:effectLst/>
                <a:uLnTx/>
                <a:uFillTx/>
                <a:latin typeface="+mn-lt"/>
                <a:ea typeface="Arial"/>
                <a:cs typeface="Arial"/>
                <a:sym typeface="Arial"/>
              </a:rPr>
              <a:t>© zooma. 2020</a:t>
            </a:r>
          </a:p>
        </p:txBody>
      </p:sp>
      <p:sp>
        <p:nvSpPr>
          <p:cNvPr id="4" name="Picture Placeholder 3">
            <a:extLst>
              <a:ext uri="{FF2B5EF4-FFF2-40B4-BE49-F238E27FC236}">
                <a16:creationId xmlns:a16="http://schemas.microsoft.com/office/drawing/2014/main" id="{A93F157D-76E6-1146-B63B-D1272595707B}"/>
              </a:ext>
            </a:extLst>
          </p:cNvPr>
          <p:cNvSpPr>
            <a:spLocks noGrp="1"/>
          </p:cNvSpPr>
          <p:nvPr>
            <p:ph type="pic" sz="quarter" idx="16" hasCustomPrompt="1"/>
          </p:nvPr>
        </p:nvSpPr>
        <p:spPr>
          <a:xfrm>
            <a:off x="7924801" y="3224214"/>
            <a:ext cx="15411450" cy="8406312"/>
          </a:xfrm>
        </p:spPr>
        <p:txBody>
          <a:bodyPr>
            <a:normAutofit/>
          </a:bodyPr>
          <a:lstStyle>
            <a:lvl1pPr marL="0" indent="0">
              <a:buNone/>
              <a:defRPr sz="3500"/>
            </a:lvl1pPr>
          </a:lstStyle>
          <a:p>
            <a:r>
              <a:rPr lang="en-GB"/>
              <a:t>Click below in the middle on the image icon to add an image</a:t>
            </a:r>
          </a:p>
        </p:txBody>
      </p:sp>
      <p:sp>
        <p:nvSpPr>
          <p:cNvPr id="10" name="Text Placeholder 3">
            <a:extLst>
              <a:ext uri="{FF2B5EF4-FFF2-40B4-BE49-F238E27FC236}">
                <a16:creationId xmlns:a16="http://schemas.microsoft.com/office/drawing/2014/main" id="{B1FF8404-0CCF-F24C-9E7F-02917394C231}"/>
              </a:ext>
            </a:extLst>
          </p:cNvPr>
          <p:cNvSpPr>
            <a:spLocks noGrp="1"/>
          </p:cNvSpPr>
          <p:nvPr>
            <p:ph type="body" sz="quarter" idx="18" hasCustomPrompt="1"/>
          </p:nvPr>
        </p:nvSpPr>
        <p:spPr>
          <a:xfrm>
            <a:off x="984796" y="4001559"/>
            <a:ext cx="6651246" cy="7628968"/>
          </a:xfrm>
        </p:spPr>
        <p:txBody>
          <a:bodyPr>
            <a:noAutofit/>
          </a:bodyPr>
          <a:lstStyle>
            <a:lvl1pPr marL="0" indent="0">
              <a:buFont typeface="Arial" panose="020B0604020202020204" pitchFamily="34" charset="0"/>
              <a:buNone/>
              <a:defRPr sz="25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a:t>
            </a:r>
          </a:p>
        </p:txBody>
      </p:sp>
      <p:sp>
        <p:nvSpPr>
          <p:cNvPr id="15" name="Text Placeholder 3">
            <a:extLst>
              <a:ext uri="{FF2B5EF4-FFF2-40B4-BE49-F238E27FC236}">
                <a16:creationId xmlns:a16="http://schemas.microsoft.com/office/drawing/2014/main" id="{A1A8460A-C618-0342-8CC4-459D0B352EC9}"/>
              </a:ext>
            </a:extLst>
          </p:cNvPr>
          <p:cNvSpPr>
            <a:spLocks noGrp="1"/>
          </p:cNvSpPr>
          <p:nvPr>
            <p:ph type="body" sz="quarter" idx="19" hasCustomPrompt="1"/>
          </p:nvPr>
        </p:nvSpPr>
        <p:spPr>
          <a:xfrm>
            <a:off x="984797" y="3236580"/>
            <a:ext cx="6708856" cy="754215"/>
          </a:xfrm>
        </p:spPr>
        <p:txBody>
          <a:bodyPr>
            <a:noAutofit/>
          </a:bodyPr>
          <a:lstStyle>
            <a:lvl1pPr marL="0" indent="0">
              <a:buFont typeface="Arial" panose="020B0604020202020204" pitchFamily="34" charset="0"/>
              <a:buNone/>
              <a:defRPr sz="2500" b="1">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sub headline</a:t>
            </a:r>
          </a:p>
        </p:txBody>
      </p:sp>
    </p:spTree>
    <p:extLst>
      <p:ext uri="{BB962C8B-B14F-4D97-AF65-F5344CB8AC3E}">
        <p14:creationId xmlns:p14="http://schemas.microsoft.com/office/powerpoint/2010/main" val="226354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guide id="3" pos="650">
          <p15:clr>
            <a:srgbClr val="FBAE40"/>
          </p15:clr>
        </p15:guide>
        <p15:guide id="4" pos="14709">
          <p15:clr>
            <a:srgbClr val="FBAE40"/>
          </p15:clr>
        </p15:guide>
        <p15:guide id="5" orient="horz" pos="109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x section #white/dusty">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0C1E63CF-1B15-5847-A002-A9823385C16F}"/>
              </a:ext>
            </a:extLst>
          </p:cNvPr>
          <p:cNvSpPr>
            <a:spLocks noGrp="1"/>
          </p:cNvSpPr>
          <p:nvPr>
            <p:ph type="body" sz="quarter" idx="13" hasCustomPrompt="1"/>
          </p:nvPr>
        </p:nvSpPr>
        <p:spPr>
          <a:xfrm>
            <a:off x="984795" y="1744663"/>
            <a:ext cx="18410109" cy="1432292"/>
          </a:xfrm>
        </p:spPr>
        <p:txBody>
          <a:bodyPr>
            <a:noAutofit/>
          </a:bodyPr>
          <a:lstStyle>
            <a:lvl1pPr marL="0" indent="0">
              <a:buNone/>
              <a:defRPr sz="5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here to add project title.</a:t>
            </a:r>
          </a:p>
        </p:txBody>
      </p:sp>
      <p:pic>
        <p:nvPicPr>
          <p:cNvPr id="12" name="Picture 11">
            <a:extLst>
              <a:ext uri="{FF2B5EF4-FFF2-40B4-BE49-F238E27FC236}">
                <a16:creationId xmlns:a16="http://schemas.microsoft.com/office/drawing/2014/main" id="{4676EAE5-24AF-B64D-BBE3-8C143D158D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sp>
        <p:nvSpPr>
          <p:cNvPr id="14" name="Rectangle 13">
            <a:extLst>
              <a:ext uri="{FF2B5EF4-FFF2-40B4-BE49-F238E27FC236}">
                <a16:creationId xmlns:a16="http://schemas.microsoft.com/office/drawing/2014/main" id="{772B9073-5325-EC4A-81F0-956695F29A51}"/>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rgbClr val="212121"/>
                </a:solidFill>
                <a:effectLst/>
                <a:uLnTx/>
                <a:uFillTx/>
                <a:latin typeface="+mn-lt"/>
                <a:ea typeface="Arial"/>
                <a:cs typeface="Arial"/>
                <a:sym typeface="Arial"/>
              </a:rPr>
              <a:t>© zooma. 2020</a:t>
            </a:r>
          </a:p>
        </p:txBody>
      </p:sp>
      <p:sp>
        <p:nvSpPr>
          <p:cNvPr id="18" name="Title 1">
            <a:extLst>
              <a:ext uri="{FF2B5EF4-FFF2-40B4-BE49-F238E27FC236}">
                <a16:creationId xmlns:a16="http://schemas.microsoft.com/office/drawing/2014/main" id="{3FAEBA7E-0FBA-074C-A06A-E5C91CDFC7E6}"/>
              </a:ext>
            </a:extLst>
          </p:cNvPr>
          <p:cNvSpPr txBox="1">
            <a:spLocks/>
          </p:cNvSpPr>
          <p:nvPr userDrawn="1"/>
        </p:nvSpPr>
        <p:spPr>
          <a:xfrm>
            <a:off x="1219197" y="3523159"/>
            <a:ext cx="2151020" cy="813708"/>
          </a:xfrm>
          <a:prstGeom prst="rect">
            <a:avLst/>
          </a:prstGeom>
        </p:spPr>
        <p:txBody>
          <a:bodyPr vert="horz" lIns="91432" tIns="45719" rIns="91432" bIns="45719" rtlCol="0" anchor="t">
            <a:noAutofit/>
          </a:bodyPr>
          <a:lstStyle>
            <a:lvl1pPr algn="l" defTabSz="457167" rtl="0" eaLnBrk="1" latinLnBrk="0" hangingPunct="1">
              <a:spcBef>
                <a:spcPct val="0"/>
              </a:spcBef>
              <a:buNone/>
              <a:defRPr sz="7467" b="1" kern="1200">
                <a:solidFill>
                  <a:schemeClr val="tx1"/>
                </a:solidFill>
                <a:latin typeface="Arial"/>
                <a:ea typeface="+mj-ea"/>
                <a:cs typeface="Arial"/>
              </a:defRPr>
            </a:lvl1pPr>
          </a:lstStyle>
          <a:p>
            <a:r>
              <a:rPr lang="sv-SE" sz="5000">
                <a:solidFill>
                  <a:srgbClr val="A9B4B7"/>
                </a:solidFill>
              </a:rPr>
              <a:t>One. </a:t>
            </a:r>
            <a:endParaRPr lang="sv-SE" sz="2500" b="0">
              <a:solidFill>
                <a:srgbClr val="A9B4B7"/>
              </a:solidFill>
            </a:endParaRPr>
          </a:p>
        </p:txBody>
      </p:sp>
      <p:sp>
        <p:nvSpPr>
          <p:cNvPr id="20" name="Title 1">
            <a:extLst>
              <a:ext uri="{FF2B5EF4-FFF2-40B4-BE49-F238E27FC236}">
                <a16:creationId xmlns:a16="http://schemas.microsoft.com/office/drawing/2014/main" id="{24CCB4C1-84AD-A949-9F5D-BC955405B3A8}"/>
              </a:ext>
            </a:extLst>
          </p:cNvPr>
          <p:cNvSpPr txBox="1">
            <a:spLocks/>
          </p:cNvSpPr>
          <p:nvPr userDrawn="1"/>
        </p:nvSpPr>
        <p:spPr>
          <a:xfrm>
            <a:off x="8800008" y="3523159"/>
            <a:ext cx="2151020" cy="813708"/>
          </a:xfrm>
          <a:prstGeom prst="rect">
            <a:avLst/>
          </a:prstGeom>
        </p:spPr>
        <p:txBody>
          <a:bodyPr vert="horz" lIns="91432" tIns="45719" rIns="91432" bIns="45719" rtlCol="0" anchor="t">
            <a:noAutofit/>
          </a:bodyPr>
          <a:lstStyle>
            <a:lvl1pPr algn="l" defTabSz="457167" rtl="0" eaLnBrk="1" latinLnBrk="0" hangingPunct="1">
              <a:spcBef>
                <a:spcPct val="0"/>
              </a:spcBef>
              <a:buNone/>
              <a:defRPr sz="7467" b="1" kern="1200">
                <a:solidFill>
                  <a:schemeClr val="tx1"/>
                </a:solidFill>
                <a:latin typeface="Arial"/>
                <a:ea typeface="+mj-ea"/>
                <a:cs typeface="Arial"/>
              </a:defRPr>
            </a:lvl1pPr>
          </a:lstStyle>
          <a:p>
            <a:r>
              <a:rPr lang="sv-SE" sz="5000">
                <a:solidFill>
                  <a:srgbClr val="A9B4B7"/>
                </a:solidFill>
              </a:rPr>
              <a:t>Two. </a:t>
            </a:r>
            <a:endParaRPr lang="sv-SE" sz="2500" b="0">
              <a:solidFill>
                <a:srgbClr val="A9B4B7"/>
              </a:solidFill>
            </a:endParaRPr>
          </a:p>
        </p:txBody>
      </p:sp>
      <p:sp>
        <p:nvSpPr>
          <p:cNvPr id="23" name="Title 1">
            <a:extLst>
              <a:ext uri="{FF2B5EF4-FFF2-40B4-BE49-F238E27FC236}">
                <a16:creationId xmlns:a16="http://schemas.microsoft.com/office/drawing/2014/main" id="{E74D1CFF-B383-E645-8E8C-6162D824E06A}"/>
              </a:ext>
            </a:extLst>
          </p:cNvPr>
          <p:cNvSpPr txBox="1">
            <a:spLocks/>
          </p:cNvSpPr>
          <p:nvPr userDrawn="1"/>
        </p:nvSpPr>
        <p:spPr>
          <a:xfrm>
            <a:off x="16380817" y="3523159"/>
            <a:ext cx="2151020" cy="813708"/>
          </a:xfrm>
          <a:prstGeom prst="rect">
            <a:avLst/>
          </a:prstGeom>
        </p:spPr>
        <p:txBody>
          <a:bodyPr vert="horz" lIns="91432" tIns="45719" rIns="91432" bIns="45719" rtlCol="0" anchor="t">
            <a:noAutofit/>
          </a:bodyPr>
          <a:lstStyle>
            <a:lvl1pPr algn="l" defTabSz="457167" rtl="0" eaLnBrk="1" latinLnBrk="0" hangingPunct="1">
              <a:spcBef>
                <a:spcPct val="0"/>
              </a:spcBef>
              <a:buNone/>
              <a:defRPr sz="7467" b="1" kern="1200">
                <a:solidFill>
                  <a:schemeClr val="tx1"/>
                </a:solidFill>
                <a:latin typeface="Arial"/>
                <a:ea typeface="+mj-ea"/>
                <a:cs typeface="Arial"/>
              </a:defRPr>
            </a:lvl1pPr>
          </a:lstStyle>
          <a:p>
            <a:r>
              <a:rPr lang="sv-SE" sz="5000">
                <a:solidFill>
                  <a:srgbClr val="A9B4B7"/>
                </a:solidFill>
              </a:rPr>
              <a:t>Three. </a:t>
            </a:r>
            <a:endParaRPr lang="sv-SE" sz="2500" b="0">
              <a:solidFill>
                <a:srgbClr val="A9B4B7"/>
              </a:solidFill>
            </a:endParaRPr>
          </a:p>
        </p:txBody>
      </p:sp>
      <p:sp>
        <p:nvSpPr>
          <p:cNvPr id="26" name="Title 1">
            <a:extLst>
              <a:ext uri="{FF2B5EF4-FFF2-40B4-BE49-F238E27FC236}">
                <a16:creationId xmlns:a16="http://schemas.microsoft.com/office/drawing/2014/main" id="{7603686A-C9E8-5F45-B944-237D28B05AD8}"/>
              </a:ext>
            </a:extLst>
          </p:cNvPr>
          <p:cNvSpPr txBox="1">
            <a:spLocks/>
          </p:cNvSpPr>
          <p:nvPr userDrawn="1"/>
        </p:nvSpPr>
        <p:spPr>
          <a:xfrm>
            <a:off x="1219197" y="8032871"/>
            <a:ext cx="2151020" cy="813708"/>
          </a:xfrm>
          <a:prstGeom prst="rect">
            <a:avLst/>
          </a:prstGeom>
        </p:spPr>
        <p:txBody>
          <a:bodyPr vert="horz" lIns="91432" tIns="45719" rIns="91432" bIns="45719" rtlCol="0" anchor="t">
            <a:noAutofit/>
          </a:bodyPr>
          <a:lstStyle>
            <a:lvl1pPr algn="l" defTabSz="457167" rtl="0" eaLnBrk="1" latinLnBrk="0" hangingPunct="1">
              <a:spcBef>
                <a:spcPct val="0"/>
              </a:spcBef>
              <a:buNone/>
              <a:defRPr sz="7467" b="1" kern="1200">
                <a:solidFill>
                  <a:schemeClr val="tx1"/>
                </a:solidFill>
                <a:latin typeface="Arial"/>
                <a:ea typeface="+mj-ea"/>
                <a:cs typeface="Arial"/>
              </a:defRPr>
            </a:lvl1pPr>
          </a:lstStyle>
          <a:p>
            <a:r>
              <a:rPr lang="sv-SE" sz="5000">
                <a:solidFill>
                  <a:srgbClr val="A9B4B7"/>
                </a:solidFill>
              </a:rPr>
              <a:t>Four. </a:t>
            </a:r>
            <a:endParaRPr lang="sv-SE" sz="2500" b="0">
              <a:solidFill>
                <a:srgbClr val="A9B4B7"/>
              </a:solidFill>
            </a:endParaRPr>
          </a:p>
        </p:txBody>
      </p:sp>
      <p:sp>
        <p:nvSpPr>
          <p:cNvPr id="31" name="Title 1">
            <a:extLst>
              <a:ext uri="{FF2B5EF4-FFF2-40B4-BE49-F238E27FC236}">
                <a16:creationId xmlns:a16="http://schemas.microsoft.com/office/drawing/2014/main" id="{E33DE1A9-E471-ED4B-A8F2-789E2DB8CF2E}"/>
              </a:ext>
            </a:extLst>
          </p:cNvPr>
          <p:cNvSpPr txBox="1">
            <a:spLocks/>
          </p:cNvSpPr>
          <p:nvPr userDrawn="1"/>
        </p:nvSpPr>
        <p:spPr>
          <a:xfrm>
            <a:off x="8800008" y="8032871"/>
            <a:ext cx="2151020" cy="813708"/>
          </a:xfrm>
          <a:prstGeom prst="rect">
            <a:avLst/>
          </a:prstGeom>
        </p:spPr>
        <p:txBody>
          <a:bodyPr vert="horz" lIns="91432" tIns="45719" rIns="91432" bIns="45719" rtlCol="0" anchor="t">
            <a:noAutofit/>
          </a:bodyPr>
          <a:lstStyle>
            <a:lvl1pPr algn="l" defTabSz="457167" rtl="0" eaLnBrk="1" latinLnBrk="0" hangingPunct="1">
              <a:spcBef>
                <a:spcPct val="0"/>
              </a:spcBef>
              <a:buNone/>
              <a:defRPr sz="7467" b="1" kern="1200">
                <a:solidFill>
                  <a:schemeClr val="tx1"/>
                </a:solidFill>
                <a:latin typeface="Arial"/>
                <a:ea typeface="+mj-ea"/>
                <a:cs typeface="Arial"/>
              </a:defRPr>
            </a:lvl1pPr>
          </a:lstStyle>
          <a:p>
            <a:r>
              <a:rPr lang="sv-SE" sz="5000">
                <a:solidFill>
                  <a:srgbClr val="A9B4B7"/>
                </a:solidFill>
              </a:rPr>
              <a:t>Five. </a:t>
            </a:r>
            <a:endParaRPr lang="sv-SE" sz="2500" b="0">
              <a:solidFill>
                <a:srgbClr val="A9B4B7"/>
              </a:solidFill>
            </a:endParaRPr>
          </a:p>
        </p:txBody>
      </p:sp>
      <p:sp>
        <p:nvSpPr>
          <p:cNvPr id="32" name="Title 1">
            <a:extLst>
              <a:ext uri="{FF2B5EF4-FFF2-40B4-BE49-F238E27FC236}">
                <a16:creationId xmlns:a16="http://schemas.microsoft.com/office/drawing/2014/main" id="{CD908B96-DB47-FA4E-9092-F7C9C403E234}"/>
              </a:ext>
            </a:extLst>
          </p:cNvPr>
          <p:cNvSpPr txBox="1">
            <a:spLocks/>
          </p:cNvSpPr>
          <p:nvPr userDrawn="1"/>
        </p:nvSpPr>
        <p:spPr>
          <a:xfrm>
            <a:off x="16380817" y="8032871"/>
            <a:ext cx="2151020" cy="813708"/>
          </a:xfrm>
          <a:prstGeom prst="rect">
            <a:avLst/>
          </a:prstGeom>
        </p:spPr>
        <p:txBody>
          <a:bodyPr vert="horz" lIns="91432" tIns="45719" rIns="91432" bIns="45719" rtlCol="0" anchor="t">
            <a:noAutofit/>
          </a:bodyPr>
          <a:lstStyle>
            <a:lvl1pPr algn="l" defTabSz="457167" rtl="0" eaLnBrk="1" latinLnBrk="0" hangingPunct="1">
              <a:spcBef>
                <a:spcPct val="0"/>
              </a:spcBef>
              <a:buNone/>
              <a:defRPr sz="7467" b="1" kern="1200">
                <a:solidFill>
                  <a:schemeClr val="tx1"/>
                </a:solidFill>
                <a:latin typeface="Arial"/>
                <a:ea typeface="+mj-ea"/>
                <a:cs typeface="Arial"/>
              </a:defRPr>
            </a:lvl1pPr>
          </a:lstStyle>
          <a:p>
            <a:r>
              <a:rPr lang="sv-SE" sz="5000">
                <a:solidFill>
                  <a:srgbClr val="A9B4B7"/>
                </a:solidFill>
              </a:rPr>
              <a:t> </a:t>
            </a:r>
            <a:endParaRPr lang="sv-SE" sz="2500" b="0">
              <a:solidFill>
                <a:srgbClr val="A9B4B7"/>
              </a:solidFill>
            </a:endParaRPr>
          </a:p>
        </p:txBody>
      </p:sp>
      <p:sp>
        <p:nvSpPr>
          <p:cNvPr id="24" name="Text Placeholder 3">
            <a:extLst>
              <a:ext uri="{FF2B5EF4-FFF2-40B4-BE49-F238E27FC236}">
                <a16:creationId xmlns:a16="http://schemas.microsoft.com/office/drawing/2014/main" id="{43BD9A4C-A94D-5449-A449-8AA0F05C8A71}"/>
              </a:ext>
            </a:extLst>
          </p:cNvPr>
          <p:cNvSpPr>
            <a:spLocks noGrp="1"/>
          </p:cNvSpPr>
          <p:nvPr>
            <p:ph type="body" sz="quarter" idx="26" hasCustomPrompt="1"/>
          </p:nvPr>
        </p:nvSpPr>
        <p:spPr>
          <a:xfrm>
            <a:off x="1232104" y="5498415"/>
            <a:ext cx="6072575" cy="2073954"/>
          </a:xfrm>
        </p:spPr>
        <p:txBody>
          <a:bodyPr>
            <a:noAutofit/>
          </a:bodyPr>
          <a:lstStyle>
            <a:lvl1pPr marL="0" indent="0">
              <a:buFont typeface="Arial" panose="020B0604020202020204" pitchFamily="34" charset="0"/>
              <a:buNone/>
              <a:defRPr sz="20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a:t>
            </a:r>
          </a:p>
        </p:txBody>
      </p:sp>
      <p:sp>
        <p:nvSpPr>
          <p:cNvPr id="25" name="Text Placeholder 3">
            <a:extLst>
              <a:ext uri="{FF2B5EF4-FFF2-40B4-BE49-F238E27FC236}">
                <a16:creationId xmlns:a16="http://schemas.microsoft.com/office/drawing/2014/main" id="{EEBA82AB-F92C-EB4E-8AC0-ED28EBE19A82}"/>
              </a:ext>
            </a:extLst>
          </p:cNvPr>
          <p:cNvSpPr>
            <a:spLocks noGrp="1"/>
          </p:cNvSpPr>
          <p:nvPr>
            <p:ph type="body" sz="quarter" idx="27" hasCustomPrompt="1"/>
          </p:nvPr>
        </p:nvSpPr>
        <p:spPr>
          <a:xfrm>
            <a:off x="1231896" y="4460147"/>
            <a:ext cx="6072575" cy="1000300"/>
          </a:xfrm>
        </p:spPr>
        <p:txBody>
          <a:bodyPr>
            <a:noAutofit/>
          </a:bodyPr>
          <a:lstStyle>
            <a:lvl1pPr marL="0" indent="0">
              <a:buFont typeface="Arial" panose="020B0604020202020204" pitchFamily="34" charset="0"/>
              <a:buNone/>
              <a:defRPr sz="2800" b="1">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headline, maximal two rows</a:t>
            </a:r>
          </a:p>
        </p:txBody>
      </p:sp>
      <p:sp>
        <p:nvSpPr>
          <p:cNvPr id="27" name="Text Placeholder 3">
            <a:extLst>
              <a:ext uri="{FF2B5EF4-FFF2-40B4-BE49-F238E27FC236}">
                <a16:creationId xmlns:a16="http://schemas.microsoft.com/office/drawing/2014/main" id="{E01438CB-C486-3144-AF31-6D8A198269D8}"/>
              </a:ext>
            </a:extLst>
          </p:cNvPr>
          <p:cNvSpPr>
            <a:spLocks noGrp="1"/>
          </p:cNvSpPr>
          <p:nvPr>
            <p:ph type="body" sz="quarter" idx="28" hasCustomPrompt="1"/>
          </p:nvPr>
        </p:nvSpPr>
        <p:spPr>
          <a:xfrm>
            <a:off x="8831471" y="5498415"/>
            <a:ext cx="6072575" cy="2073954"/>
          </a:xfrm>
        </p:spPr>
        <p:txBody>
          <a:bodyPr>
            <a:noAutofit/>
          </a:bodyPr>
          <a:lstStyle>
            <a:lvl1pPr marL="0" indent="0">
              <a:buFont typeface="Arial" panose="020B0604020202020204" pitchFamily="34" charset="0"/>
              <a:buNone/>
              <a:defRPr sz="20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a:t>
            </a:r>
          </a:p>
        </p:txBody>
      </p:sp>
      <p:sp>
        <p:nvSpPr>
          <p:cNvPr id="28" name="Text Placeholder 3">
            <a:extLst>
              <a:ext uri="{FF2B5EF4-FFF2-40B4-BE49-F238E27FC236}">
                <a16:creationId xmlns:a16="http://schemas.microsoft.com/office/drawing/2014/main" id="{99363630-B465-3A42-928F-6105A6D8E799}"/>
              </a:ext>
            </a:extLst>
          </p:cNvPr>
          <p:cNvSpPr>
            <a:spLocks noGrp="1"/>
          </p:cNvSpPr>
          <p:nvPr>
            <p:ph type="body" sz="quarter" idx="29" hasCustomPrompt="1"/>
          </p:nvPr>
        </p:nvSpPr>
        <p:spPr>
          <a:xfrm>
            <a:off x="8831263" y="4460147"/>
            <a:ext cx="6072575" cy="1000300"/>
          </a:xfrm>
        </p:spPr>
        <p:txBody>
          <a:bodyPr>
            <a:noAutofit/>
          </a:bodyPr>
          <a:lstStyle>
            <a:lvl1pPr marL="0" indent="0">
              <a:buFont typeface="Arial" panose="020B0604020202020204" pitchFamily="34" charset="0"/>
              <a:buNone/>
              <a:defRPr sz="2800" b="1">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headline, maximal two rows</a:t>
            </a:r>
          </a:p>
        </p:txBody>
      </p:sp>
      <p:sp>
        <p:nvSpPr>
          <p:cNvPr id="29" name="Text Placeholder 3">
            <a:extLst>
              <a:ext uri="{FF2B5EF4-FFF2-40B4-BE49-F238E27FC236}">
                <a16:creationId xmlns:a16="http://schemas.microsoft.com/office/drawing/2014/main" id="{AE53B517-1ABE-D740-B04B-1CE7491C0215}"/>
              </a:ext>
            </a:extLst>
          </p:cNvPr>
          <p:cNvSpPr>
            <a:spLocks noGrp="1"/>
          </p:cNvSpPr>
          <p:nvPr>
            <p:ph type="body" sz="quarter" idx="30" hasCustomPrompt="1"/>
          </p:nvPr>
        </p:nvSpPr>
        <p:spPr>
          <a:xfrm>
            <a:off x="16381025" y="5500559"/>
            <a:ext cx="6072575" cy="2073954"/>
          </a:xfrm>
        </p:spPr>
        <p:txBody>
          <a:bodyPr>
            <a:noAutofit/>
          </a:bodyPr>
          <a:lstStyle>
            <a:lvl1pPr marL="0" indent="0">
              <a:buFont typeface="Arial" panose="020B0604020202020204" pitchFamily="34" charset="0"/>
              <a:buNone/>
              <a:defRPr sz="20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a:t>
            </a:r>
          </a:p>
        </p:txBody>
      </p:sp>
      <p:sp>
        <p:nvSpPr>
          <p:cNvPr id="30" name="Text Placeholder 3">
            <a:extLst>
              <a:ext uri="{FF2B5EF4-FFF2-40B4-BE49-F238E27FC236}">
                <a16:creationId xmlns:a16="http://schemas.microsoft.com/office/drawing/2014/main" id="{D372860E-4EA7-FF40-A328-72BDEC25A4D2}"/>
              </a:ext>
            </a:extLst>
          </p:cNvPr>
          <p:cNvSpPr>
            <a:spLocks noGrp="1"/>
          </p:cNvSpPr>
          <p:nvPr>
            <p:ph type="body" sz="quarter" idx="31" hasCustomPrompt="1"/>
          </p:nvPr>
        </p:nvSpPr>
        <p:spPr>
          <a:xfrm>
            <a:off x="16380817" y="4462291"/>
            <a:ext cx="6072575" cy="1000300"/>
          </a:xfrm>
        </p:spPr>
        <p:txBody>
          <a:bodyPr>
            <a:noAutofit/>
          </a:bodyPr>
          <a:lstStyle>
            <a:lvl1pPr marL="0" indent="0">
              <a:buFont typeface="Arial" panose="020B0604020202020204" pitchFamily="34" charset="0"/>
              <a:buNone/>
              <a:defRPr sz="2800" b="1">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headline, maximal two rows</a:t>
            </a:r>
          </a:p>
        </p:txBody>
      </p:sp>
      <p:sp>
        <p:nvSpPr>
          <p:cNvPr id="34" name="Text Placeholder 3">
            <a:extLst>
              <a:ext uri="{FF2B5EF4-FFF2-40B4-BE49-F238E27FC236}">
                <a16:creationId xmlns:a16="http://schemas.microsoft.com/office/drawing/2014/main" id="{DE238620-ED5C-D54F-A880-B1329CA3A510}"/>
              </a:ext>
            </a:extLst>
          </p:cNvPr>
          <p:cNvSpPr>
            <a:spLocks noGrp="1"/>
          </p:cNvSpPr>
          <p:nvPr>
            <p:ph type="body" sz="quarter" idx="32" hasCustomPrompt="1"/>
          </p:nvPr>
        </p:nvSpPr>
        <p:spPr>
          <a:xfrm>
            <a:off x="1219405" y="9935853"/>
            <a:ext cx="6072575" cy="2073954"/>
          </a:xfrm>
        </p:spPr>
        <p:txBody>
          <a:bodyPr>
            <a:noAutofit/>
          </a:bodyPr>
          <a:lstStyle>
            <a:lvl1pPr marL="0" indent="0">
              <a:buFont typeface="Arial" panose="020B0604020202020204" pitchFamily="34" charset="0"/>
              <a:buNone/>
              <a:defRPr sz="20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a:t>
            </a:r>
          </a:p>
        </p:txBody>
      </p:sp>
      <p:sp>
        <p:nvSpPr>
          <p:cNvPr id="45" name="Text Placeholder 3">
            <a:extLst>
              <a:ext uri="{FF2B5EF4-FFF2-40B4-BE49-F238E27FC236}">
                <a16:creationId xmlns:a16="http://schemas.microsoft.com/office/drawing/2014/main" id="{2B65D010-66E8-774A-B10C-ADAB914BADB5}"/>
              </a:ext>
            </a:extLst>
          </p:cNvPr>
          <p:cNvSpPr>
            <a:spLocks noGrp="1"/>
          </p:cNvSpPr>
          <p:nvPr>
            <p:ph type="body" sz="quarter" idx="33" hasCustomPrompt="1"/>
          </p:nvPr>
        </p:nvSpPr>
        <p:spPr>
          <a:xfrm>
            <a:off x="1219197" y="8897585"/>
            <a:ext cx="6072575" cy="1000300"/>
          </a:xfrm>
        </p:spPr>
        <p:txBody>
          <a:bodyPr>
            <a:noAutofit/>
          </a:bodyPr>
          <a:lstStyle>
            <a:lvl1pPr marL="0" indent="0">
              <a:buFont typeface="Arial" panose="020B0604020202020204" pitchFamily="34" charset="0"/>
              <a:buNone/>
              <a:defRPr sz="2800" b="1">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headline, maximal two rows</a:t>
            </a:r>
          </a:p>
        </p:txBody>
      </p:sp>
      <p:sp>
        <p:nvSpPr>
          <p:cNvPr id="46" name="Text Placeholder 3">
            <a:extLst>
              <a:ext uri="{FF2B5EF4-FFF2-40B4-BE49-F238E27FC236}">
                <a16:creationId xmlns:a16="http://schemas.microsoft.com/office/drawing/2014/main" id="{D55C2008-760C-E84B-A590-3940688067E0}"/>
              </a:ext>
            </a:extLst>
          </p:cNvPr>
          <p:cNvSpPr>
            <a:spLocks noGrp="1"/>
          </p:cNvSpPr>
          <p:nvPr>
            <p:ph type="body" sz="quarter" idx="34" hasCustomPrompt="1"/>
          </p:nvPr>
        </p:nvSpPr>
        <p:spPr>
          <a:xfrm>
            <a:off x="8831471" y="9931797"/>
            <a:ext cx="6072575" cy="2073954"/>
          </a:xfrm>
        </p:spPr>
        <p:txBody>
          <a:bodyPr>
            <a:noAutofit/>
          </a:bodyPr>
          <a:lstStyle>
            <a:lvl1pPr marL="0" indent="0">
              <a:buFont typeface="Arial" panose="020B0604020202020204" pitchFamily="34" charset="0"/>
              <a:buNone/>
              <a:defRPr sz="20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 </a:t>
            </a:r>
          </a:p>
        </p:txBody>
      </p:sp>
      <p:sp>
        <p:nvSpPr>
          <p:cNvPr id="47" name="Text Placeholder 3">
            <a:extLst>
              <a:ext uri="{FF2B5EF4-FFF2-40B4-BE49-F238E27FC236}">
                <a16:creationId xmlns:a16="http://schemas.microsoft.com/office/drawing/2014/main" id="{7624FC35-0C49-6740-8DD5-639672A5C440}"/>
              </a:ext>
            </a:extLst>
          </p:cNvPr>
          <p:cNvSpPr>
            <a:spLocks noGrp="1"/>
          </p:cNvSpPr>
          <p:nvPr>
            <p:ph type="body" sz="quarter" idx="35" hasCustomPrompt="1"/>
          </p:nvPr>
        </p:nvSpPr>
        <p:spPr>
          <a:xfrm>
            <a:off x="8831263" y="8893529"/>
            <a:ext cx="6072575" cy="1000300"/>
          </a:xfrm>
        </p:spPr>
        <p:txBody>
          <a:bodyPr>
            <a:noAutofit/>
          </a:bodyPr>
          <a:lstStyle>
            <a:lvl1pPr marL="0" indent="0">
              <a:buFont typeface="Arial" panose="020B0604020202020204" pitchFamily="34" charset="0"/>
              <a:buNone/>
              <a:defRPr sz="2800" b="1">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headline, maximal two rows</a:t>
            </a:r>
          </a:p>
        </p:txBody>
      </p:sp>
      <p:sp>
        <p:nvSpPr>
          <p:cNvPr id="48" name="Text Placeholder 3">
            <a:extLst>
              <a:ext uri="{FF2B5EF4-FFF2-40B4-BE49-F238E27FC236}">
                <a16:creationId xmlns:a16="http://schemas.microsoft.com/office/drawing/2014/main" id="{20B47402-D287-7443-9A8C-728C117E1CA6}"/>
              </a:ext>
            </a:extLst>
          </p:cNvPr>
          <p:cNvSpPr>
            <a:spLocks noGrp="1"/>
          </p:cNvSpPr>
          <p:nvPr>
            <p:ph type="body" sz="quarter" idx="36" hasCustomPrompt="1"/>
          </p:nvPr>
        </p:nvSpPr>
        <p:spPr>
          <a:xfrm>
            <a:off x="16358824" y="9898544"/>
            <a:ext cx="6072575" cy="2073954"/>
          </a:xfrm>
        </p:spPr>
        <p:txBody>
          <a:bodyPr>
            <a:noAutofit/>
          </a:bodyPr>
          <a:lstStyle>
            <a:lvl1pPr marL="0" indent="0">
              <a:buFont typeface="Arial" panose="020B0604020202020204" pitchFamily="34" charset="0"/>
              <a:buNone/>
              <a:defRPr sz="20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a:t>
            </a:r>
          </a:p>
        </p:txBody>
      </p:sp>
      <p:sp>
        <p:nvSpPr>
          <p:cNvPr id="49" name="Text Placeholder 3">
            <a:extLst>
              <a:ext uri="{FF2B5EF4-FFF2-40B4-BE49-F238E27FC236}">
                <a16:creationId xmlns:a16="http://schemas.microsoft.com/office/drawing/2014/main" id="{199B4E2F-9A07-8948-AC59-865A987E0BBD}"/>
              </a:ext>
            </a:extLst>
          </p:cNvPr>
          <p:cNvSpPr>
            <a:spLocks noGrp="1"/>
          </p:cNvSpPr>
          <p:nvPr>
            <p:ph type="body" sz="quarter" idx="37" hasCustomPrompt="1"/>
          </p:nvPr>
        </p:nvSpPr>
        <p:spPr>
          <a:xfrm>
            <a:off x="16358616" y="8860276"/>
            <a:ext cx="6072575" cy="1000300"/>
          </a:xfrm>
        </p:spPr>
        <p:txBody>
          <a:bodyPr>
            <a:noAutofit/>
          </a:bodyPr>
          <a:lstStyle>
            <a:lvl1pPr marL="0" indent="0">
              <a:buFont typeface="Arial" panose="020B0604020202020204" pitchFamily="34" charset="0"/>
              <a:buNone/>
              <a:defRPr sz="2800" b="1">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headline, maximal two rows</a:t>
            </a:r>
          </a:p>
        </p:txBody>
      </p:sp>
      <p:cxnSp>
        <p:nvCxnSpPr>
          <p:cNvPr id="50" name="Straight Connector 49">
            <a:extLst>
              <a:ext uri="{FF2B5EF4-FFF2-40B4-BE49-F238E27FC236}">
                <a16:creationId xmlns:a16="http://schemas.microsoft.com/office/drawing/2014/main" id="{D2FBBC85-7267-544D-B239-63FA575EF0EF}"/>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277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97" userDrawn="1">
          <p15:clr>
            <a:srgbClr val="FBAE40"/>
          </p15:clr>
        </p15:guide>
        <p15:guide id="2" pos="7680">
          <p15:clr>
            <a:srgbClr val="FBAE40"/>
          </p15:clr>
        </p15:guide>
        <p15:guide id="3" pos="650">
          <p15:clr>
            <a:srgbClr val="FBAE40"/>
          </p15:clr>
        </p15:guide>
        <p15:guide id="4" pos="14709">
          <p15:clr>
            <a:srgbClr val="FBAE40"/>
          </p15:clr>
        </p15:guide>
        <p15:guide id="5" orient="horz" pos="1099">
          <p15:clr>
            <a:srgbClr val="FBAE40"/>
          </p15:clr>
        </p15:guide>
        <p15:guide id="6" orient="horz" pos="2642" userDrawn="1">
          <p15:clr>
            <a:srgbClr val="FBAE40"/>
          </p15:clr>
        </p15:guide>
        <p15:guide id="7" orient="horz" pos="5182" userDrawn="1">
          <p15:clr>
            <a:srgbClr val="FBAE40"/>
          </p15:clr>
        </p15:guide>
        <p15:guide id="8" pos="830">
          <p15:clr>
            <a:srgbClr val="FBAE40"/>
          </p15:clr>
        </p15:guide>
        <p15:guide id="9" orient="horz" pos="2324" userDrawn="1">
          <p15:clr>
            <a:srgbClr val="FBAE40"/>
          </p15:clr>
        </p15:guide>
        <p15:guide id="10" pos="5616" userDrawn="1">
          <p15:clr>
            <a:srgbClr val="FBAE40"/>
          </p15:clr>
        </p15:guide>
        <p15:guide id="11" orient="horz" pos="5477" userDrawn="1">
          <p15:clr>
            <a:srgbClr val="FBAE40"/>
          </p15:clr>
        </p15:guide>
        <p15:guide id="12" pos="1037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nding thank you new#rose">
    <p:bg>
      <p:bgPr>
        <a:solidFill>
          <a:srgbClr val="64636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F3462-8681-8042-A01D-4D666CB4B7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cxnSp>
        <p:nvCxnSpPr>
          <p:cNvPr id="10" name="Straight Connector 9">
            <a:extLst>
              <a:ext uri="{FF2B5EF4-FFF2-40B4-BE49-F238E27FC236}">
                <a16:creationId xmlns:a16="http://schemas.microsoft.com/office/drawing/2014/main" id="{1DCD0992-1CC4-D74F-A160-E8AC263E9397}"/>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40B30349-299B-EA4C-91A3-74394A595DCF}"/>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212121"/>
                </a:solidFill>
                <a:effectLst/>
                <a:uLnTx/>
                <a:uFillTx/>
                <a:latin typeface="+mn-lt"/>
                <a:ea typeface="Arial"/>
                <a:cs typeface="Arial"/>
                <a:sym typeface="Arial"/>
              </a:rPr>
              <a:t>© zooma. 2020</a:t>
            </a:r>
          </a:p>
        </p:txBody>
      </p:sp>
      <p:sp>
        <p:nvSpPr>
          <p:cNvPr id="3" name="Content Placeholder 2">
            <a:extLst>
              <a:ext uri="{FF2B5EF4-FFF2-40B4-BE49-F238E27FC236}">
                <a16:creationId xmlns:a16="http://schemas.microsoft.com/office/drawing/2014/main" id="{9D46310D-C71C-0344-B0DF-AC27DD10039D}"/>
              </a:ext>
            </a:extLst>
          </p:cNvPr>
          <p:cNvSpPr>
            <a:spLocks noGrp="1"/>
          </p:cNvSpPr>
          <p:nvPr>
            <p:ph sz="quarter" idx="10" hasCustomPrompt="1"/>
          </p:nvPr>
        </p:nvSpPr>
        <p:spPr>
          <a:xfrm>
            <a:off x="1381124" y="1706563"/>
            <a:ext cx="9477375" cy="577850"/>
          </a:xfrm>
        </p:spPr>
        <p:txBody>
          <a:bodyPr>
            <a:no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GB" noProof="0"/>
              <a:t>Good luck!</a:t>
            </a:r>
          </a:p>
        </p:txBody>
      </p:sp>
      <p:sp>
        <p:nvSpPr>
          <p:cNvPr id="23" name="TextBox 22">
            <a:hlinkClick r:id="rId3"/>
            <a:extLst>
              <a:ext uri="{FF2B5EF4-FFF2-40B4-BE49-F238E27FC236}">
                <a16:creationId xmlns:a16="http://schemas.microsoft.com/office/drawing/2014/main" id="{8574966C-9F9F-634B-8241-2AF46BC72BB1}"/>
              </a:ext>
            </a:extLst>
          </p:cNvPr>
          <p:cNvSpPr txBox="1"/>
          <p:nvPr userDrawn="1"/>
        </p:nvSpPr>
        <p:spPr>
          <a:xfrm>
            <a:off x="1342250" y="4782899"/>
            <a:ext cx="3577063" cy="771156"/>
          </a:xfrm>
          <a:prstGeom prst="rect">
            <a:avLst/>
          </a:prstGeom>
          <a:solidFill>
            <a:srgbClr val="212121"/>
          </a:solidFill>
          <a:ln>
            <a:noFill/>
          </a:ln>
          <a:effectLst/>
        </p:spPr>
        <p:style>
          <a:lnRef idx="1">
            <a:schemeClr val="accent1"/>
          </a:lnRef>
          <a:fillRef idx="3">
            <a:schemeClr val="accent1"/>
          </a:fillRef>
          <a:effectRef idx="2">
            <a:schemeClr val="accent1"/>
          </a:effectRef>
          <a:fontRef idx="minor">
            <a:schemeClr val="lt1"/>
          </a:fontRef>
        </p:style>
        <p:txBody>
          <a:bodyPr wrap="square" lIns="90000" rtlCol="0" anchor="ctr"/>
          <a:lstStyle>
            <a:defPPr>
              <a:defRPr lang="en-US"/>
            </a:defPPr>
            <a:lvl1pPr algn="ctr">
              <a:defRPr sz="2200">
                <a:solidFill>
                  <a:schemeClr val="bg1"/>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000" noProof="0">
                <a:solidFill>
                  <a:schemeClr val="bg1"/>
                </a:solidFill>
              </a:rPr>
              <a:t>I want to talk to an expert</a:t>
            </a:r>
          </a:p>
        </p:txBody>
      </p:sp>
      <p:sp>
        <p:nvSpPr>
          <p:cNvPr id="25" name="Rechteck 9">
            <a:extLst>
              <a:ext uri="{FF2B5EF4-FFF2-40B4-BE49-F238E27FC236}">
                <a16:creationId xmlns:a16="http://schemas.microsoft.com/office/drawing/2014/main" id="{B13989FF-8BA9-6747-9AFE-2CFDAD4F3910}"/>
              </a:ext>
            </a:extLst>
          </p:cNvPr>
          <p:cNvSpPr/>
          <p:nvPr userDrawn="1"/>
        </p:nvSpPr>
        <p:spPr>
          <a:xfrm>
            <a:off x="12244897" y="7530019"/>
            <a:ext cx="242374" cy="369332"/>
          </a:xfrm>
          <a:prstGeom prst="rect">
            <a:avLst/>
          </a:prstGeom>
        </p:spPr>
        <p:txBody>
          <a:bodyPr wrap="none">
            <a:spAutoFit/>
          </a:bodyPr>
          <a:lstStyle/>
          <a:p>
            <a:r>
              <a:rPr lang="en-GB" noProof="0">
                <a:solidFill>
                  <a:schemeClr val="bg1"/>
                </a:solidFill>
                <a:latin typeface="-webkit-standard" charset="0"/>
              </a:rPr>
              <a:t> </a:t>
            </a:r>
            <a:endParaRPr lang="en-GB" noProof="0">
              <a:solidFill>
                <a:schemeClr val="bg1"/>
              </a:solidFill>
            </a:endParaRPr>
          </a:p>
        </p:txBody>
      </p:sp>
      <p:sp>
        <p:nvSpPr>
          <p:cNvPr id="26" name="Rektangel 21">
            <a:extLst>
              <a:ext uri="{FF2B5EF4-FFF2-40B4-BE49-F238E27FC236}">
                <a16:creationId xmlns:a16="http://schemas.microsoft.com/office/drawing/2014/main" id="{C9D4EED1-DC3A-8C40-9DA6-D3175FD253E4}"/>
              </a:ext>
            </a:extLst>
          </p:cNvPr>
          <p:cNvSpPr/>
          <p:nvPr userDrawn="1"/>
        </p:nvSpPr>
        <p:spPr>
          <a:xfrm>
            <a:off x="12716392" y="8649985"/>
            <a:ext cx="10512577" cy="3326005"/>
          </a:xfrm>
          <a:prstGeom prst="rect">
            <a:avLst/>
          </a:prstGeom>
          <a:noFill/>
          <a:ln w="6350">
            <a:solidFill>
              <a:srgbClr val="6463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chemeClr val="bg1"/>
              </a:solidFill>
            </a:endParaRPr>
          </a:p>
        </p:txBody>
      </p:sp>
      <p:sp>
        <p:nvSpPr>
          <p:cNvPr id="31" name="Shape 439">
            <a:extLst>
              <a:ext uri="{FF2B5EF4-FFF2-40B4-BE49-F238E27FC236}">
                <a16:creationId xmlns:a16="http://schemas.microsoft.com/office/drawing/2014/main" id="{4D6D2744-0C4C-FD49-A545-C2680EA47A87}"/>
              </a:ext>
            </a:extLst>
          </p:cNvPr>
          <p:cNvSpPr/>
          <p:nvPr userDrawn="1"/>
        </p:nvSpPr>
        <p:spPr>
          <a:xfrm flipV="1">
            <a:off x="12929143" y="10973032"/>
            <a:ext cx="6655998" cy="57132"/>
          </a:xfrm>
          <a:prstGeom prst="line">
            <a:avLst/>
          </a:prstGeom>
          <a:ln w="12700">
            <a:solidFill>
              <a:schemeClr val="bg1"/>
            </a:solidFill>
            <a:miter lim="400000"/>
          </a:ln>
        </p:spPr>
        <p:txBody>
          <a:bodyPr lIns="71436" tIns="71436" rIns="71436" bIns="71436" anchor="ctr"/>
          <a:lstStyle/>
          <a:p>
            <a:pPr marL="0" marR="0" lvl="0" indent="0" defTabSz="914329" eaLnBrk="1" fontAlgn="auto" latinLnBrk="0" hangingPunct="1">
              <a:lnSpc>
                <a:spcPct val="100000"/>
              </a:lnSpc>
              <a:spcBef>
                <a:spcPts val="0"/>
              </a:spcBef>
              <a:spcAft>
                <a:spcPts val="0"/>
              </a:spcAft>
              <a:buClrTx/>
              <a:buSzTx/>
              <a:buFontTx/>
              <a:buNone/>
              <a:tabLst/>
              <a:defRPr sz="3200"/>
            </a:pPr>
            <a:endParaRPr kumimoji="0" lang="en-GB" sz="3200" b="0" i="0" u="none" strike="noStrike" kern="0" cap="none" spc="0" normalizeH="0" baseline="0" noProof="0">
              <a:ln>
                <a:noFill/>
              </a:ln>
              <a:solidFill>
                <a:schemeClr val="bg1"/>
              </a:solidFill>
              <a:effectLst/>
              <a:uLnTx/>
              <a:uFillTx/>
            </a:endParaRPr>
          </a:p>
        </p:txBody>
      </p:sp>
      <p:sp>
        <p:nvSpPr>
          <p:cNvPr id="34" name="Content Placeholder 33">
            <a:extLst>
              <a:ext uri="{FF2B5EF4-FFF2-40B4-BE49-F238E27FC236}">
                <a16:creationId xmlns:a16="http://schemas.microsoft.com/office/drawing/2014/main" id="{F634A503-D163-4F4E-A246-738FFE53EE60}"/>
              </a:ext>
            </a:extLst>
          </p:cNvPr>
          <p:cNvSpPr>
            <a:spLocks noGrp="1"/>
          </p:cNvSpPr>
          <p:nvPr>
            <p:ph sz="quarter" idx="12" hasCustomPrompt="1"/>
          </p:nvPr>
        </p:nvSpPr>
        <p:spPr>
          <a:xfrm>
            <a:off x="1342250" y="5761130"/>
            <a:ext cx="3577062" cy="420132"/>
          </a:xfrm>
        </p:spPr>
        <p:txBody>
          <a:bodyPr>
            <a:normAutofit/>
          </a:bodyPr>
          <a:lstStyle>
            <a:lvl1pPr marL="0" marR="0" indent="0" algn="l" defTabSz="1828709" rtl="0" eaLnBrk="1" fontAlgn="auto" latinLnBrk="0" hangingPunct="1">
              <a:lnSpc>
                <a:spcPct val="90000"/>
              </a:lnSpc>
              <a:spcBef>
                <a:spcPts val="2000"/>
              </a:spcBef>
              <a:spcAft>
                <a:spcPts val="0"/>
              </a:spcAft>
              <a:buClrTx/>
              <a:buSzTx/>
              <a:buFont typeface="Arial" panose="020B0604020202020204" pitchFamily="34" charset="0"/>
              <a:buNone/>
              <a:tabLst/>
              <a:defRPr sz="1400">
                <a:solidFill>
                  <a:schemeClr val="bg1"/>
                </a:solidFill>
              </a:defRPr>
            </a:lvl1pPr>
          </a:lstStyle>
          <a:p>
            <a:pPr marL="0" marR="0" lvl="0" indent="0" algn="l" defTabSz="1828709" rtl="0" eaLnBrk="1" fontAlgn="auto" latinLnBrk="0" hangingPunct="1">
              <a:lnSpc>
                <a:spcPct val="90000"/>
              </a:lnSpc>
              <a:spcBef>
                <a:spcPts val="2000"/>
              </a:spcBef>
              <a:spcAft>
                <a:spcPts val="0"/>
              </a:spcAft>
              <a:buClrTx/>
              <a:buSzTx/>
              <a:buFont typeface="Arial" panose="020B0604020202020204" pitchFamily="34" charset="0"/>
              <a:buNone/>
              <a:tabLst/>
              <a:defRPr/>
            </a:pPr>
            <a:r>
              <a:rPr lang="en-GB" sz="1400" b="0" noProof="0" dirty="0"/>
              <a:t>View this presentation in full screen mode, </a:t>
            </a:r>
            <a:br>
              <a:rPr lang="en-GB" sz="1400" b="0" noProof="0" dirty="0"/>
            </a:br>
            <a:r>
              <a:rPr lang="en-GB" sz="1400" b="0" noProof="0" dirty="0"/>
              <a:t>to be able to click on the button above.</a:t>
            </a:r>
          </a:p>
        </p:txBody>
      </p:sp>
      <p:sp>
        <p:nvSpPr>
          <p:cNvPr id="4" name="Text Placeholder 3">
            <a:extLst>
              <a:ext uri="{FF2B5EF4-FFF2-40B4-BE49-F238E27FC236}">
                <a16:creationId xmlns:a16="http://schemas.microsoft.com/office/drawing/2014/main" id="{6BB756C7-589F-A247-8E48-286B7020E24F}"/>
              </a:ext>
            </a:extLst>
          </p:cNvPr>
          <p:cNvSpPr>
            <a:spLocks noGrp="1"/>
          </p:cNvSpPr>
          <p:nvPr>
            <p:ph type="body" sz="quarter" idx="13" hasCustomPrompt="1"/>
          </p:nvPr>
        </p:nvSpPr>
        <p:spPr>
          <a:xfrm>
            <a:off x="1343025" y="2438400"/>
            <a:ext cx="9477375" cy="2133600"/>
          </a:xfrm>
        </p:spPr>
        <p:txBody>
          <a:bodyPr>
            <a:normAutofit/>
          </a:bodyPr>
          <a:lstStyle>
            <a:lvl1pPr marL="0" indent="0">
              <a:lnSpc>
                <a:spcPct val="100000"/>
              </a:lnSpc>
              <a:buNone/>
              <a:defRPr sz="2800" b="1">
                <a:solidFill>
                  <a:schemeClr val="bg1"/>
                </a:solidFill>
                <a:latin typeface="Arial" panose="020B0604020202020204" pitchFamily="34" charset="0"/>
                <a:cs typeface="Arial" panose="020B0604020202020204" pitchFamily="34" charset="0"/>
              </a:defRPr>
            </a:lvl1pPr>
          </a:lstStyle>
          <a:p>
            <a:pPr lvl="0"/>
            <a:r>
              <a:rPr lang="en-GB" noProof="0"/>
              <a:t>Thank you for reading my guide. </a:t>
            </a:r>
          </a:p>
          <a:p>
            <a:pPr lvl="0"/>
            <a:r>
              <a:rPr lang="en-GB" noProof="0"/>
              <a:t>If you are interested in creating knowledge content, get in touch by clicking on the button below.</a:t>
            </a:r>
          </a:p>
        </p:txBody>
      </p:sp>
      <p:sp>
        <p:nvSpPr>
          <p:cNvPr id="6" name="Text Placeholder 5">
            <a:extLst>
              <a:ext uri="{FF2B5EF4-FFF2-40B4-BE49-F238E27FC236}">
                <a16:creationId xmlns:a16="http://schemas.microsoft.com/office/drawing/2014/main" id="{DB29264A-895E-354D-86D0-BD226F2FD06B}"/>
              </a:ext>
            </a:extLst>
          </p:cNvPr>
          <p:cNvSpPr>
            <a:spLocks noGrp="1"/>
          </p:cNvSpPr>
          <p:nvPr>
            <p:ph type="body" sz="quarter" idx="14" hasCustomPrompt="1"/>
          </p:nvPr>
        </p:nvSpPr>
        <p:spPr>
          <a:xfrm>
            <a:off x="12951452" y="9012493"/>
            <a:ext cx="890966" cy="332811"/>
          </a:xfrm>
        </p:spPr>
        <p:txBody>
          <a:bodyPr>
            <a:normAutofit/>
          </a:bodyPr>
          <a:lstStyle>
            <a:lvl1pPr marL="0" indent="0">
              <a:buNone/>
              <a:defRPr sz="1800">
                <a:solidFill>
                  <a:schemeClr val="bg1"/>
                </a:solidFill>
              </a:defRPr>
            </a:lvl1pPr>
          </a:lstStyle>
          <a:p>
            <a:pPr lvl="0"/>
            <a:r>
              <a:rPr lang="en-GB" noProof="0"/>
              <a:t>Author</a:t>
            </a:r>
          </a:p>
        </p:txBody>
      </p:sp>
      <p:sp>
        <p:nvSpPr>
          <p:cNvPr id="24" name="Text Placeholder 3">
            <a:extLst>
              <a:ext uri="{FF2B5EF4-FFF2-40B4-BE49-F238E27FC236}">
                <a16:creationId xmlns:a16="http://schemas.microsoft.com/office/drawing/2014/main" id="{3EA3BFC2-6582-C74C-8678-B8E0A69DBACB}"/>
              </a:ext>
            </a:extLst>
          </p:cNvPr>
          <p:cNvSpPr>
            <a:spLocks noGrp="1"/>
          </p:cNvSpPr>
          <p:nvPr>
            <p:ph type="body" sz="quarter" idx="15" hasCustomPrompt="1"/>
          </p:nvPr>
        </p:nvSpPr>
        <p:spPr>
          <a:xfrm>
            <a:off x="12951453" y="9360181"/>
            <a:ext cx="4284440" cy="495297"/>
          </a:xfrm>
        </p:spPr>
        <p:txBody>
          <a:bodyPr>
            <a:normAutofit/>
          </a:bodyPr>
          <a:lstStyle>
            <a:lvl1pPr marL="0" indent="0">
              <a:lnSpc>
                <a:spcPct val="100000"/>
              </a:lnSpc>
              <a:buNone/>
              <a:defRPr sz="2800" b="1">
                <a:solidFill>
                  <a:schemeClr val="bg1"/>
                </a:solidFill>
                <a:latin typeface="Arial" panose="020B0604020202020204" pitchFamily="34" charset="0"/>
                <a:cs typeface="Arial" panose="020B0604020202020204" pitchFamily="34" charset="0"/>
              </a:defRPr>
            </a:lvl1pPr>
          </a:lstStyle>
          <a:p>
            <a:pPr lvl="0"/>
            <a:r>
              <a:rPr lang="en-GB" noProof="0"/>
              <a:t>First name last name</a:t>
            </a:r>
          </a:p>
        </p:txBody>
      </p:sp>
      <p:sp>
        <p:nvSpPr>
          <p:cNvPr id="33" name="Text Placeholder 5">
            <a:extLst>
              <a:ext uri="{FF2B5EF4-FFF2-40B4-BE49-F238E27FC236}">
                <a16:creationId xmlns:a16="http://schemas.microsoft.com/office/drawing/2014/main" id="{6ED1666C-E949-D749-92B4-0BC38EAC2DE2}"/>
              </a:ext>
            </a:extLst>
          </p:cNvPr>
          <p:cNvSpPr>
            <a:spLocks noGrp="1"/>
          </p:cNvSpPr>
          <p:nvPr>
            <p:ph type="body" sz="quarter" idx="16" hasCustomPrompt="1"/>
          </p:nvPr>
        </p:nvSpPr>
        <p:spPr>
          <a:xfrm>
            <a:off x="12929144" y="9945405"/>
            <a:ext cx="6539665" cy="1037365"/>
          </a:xfrm>
        </p:spPr>
        <p:txBody>
          <a:bodyPr>
            <a:normAutofit/>
          </a:bodyPr>
          <a:lstStyle>
            <a:lvl1pPr marL="0" indent="0">
              <a:buNone/>
              <a:defRPr sz="1800">
                <a:solidFill>
                  <a:schemeClr val="bg1"/>
                </a:solidFill>
              </a:defRPr>
            </a:lvl1pPr>
          </a:lstStyle>
          <a:p>
            <a:pPr lvl="0"/>
            <a:r>
              <a:rPr lang="en-GB" noProof="0"/>
              <a:t>Author bio </a:t>
            </a:r>
          </a:p>
        </p:txBody>
      </p:sp>
      <p:sp>
        <p:nvSpPr>
          <p:cNvPr id="35" name="Text Placeholder 5">
            <a:extLst>
              <a:ext uri="{FF2B5EF4-FFF2-40B4-BE49-F238E27FC236}">
                <a16:creationId xmlns:a16="http://schemas.microsoft.com/office/drawing/2014/main" id="{57A0457B-547C-9C44-9D98-6F82D860642A}"/>
              </a:ext>
            </a:extLst>
          </p:cNvPr>
          <p:cNvSpPr>
            <a:spLocks noGrp="1"/>
          </p:cNvSpPr>
          <p:nvPr>
            <p:ph type="body" sz="quarter" idx="17" hasCustomPrompt="1"/>
          </p:nvPr>
        </p:nvSpPr>
        <p:spPr>
          <a:xfrm>
            <a:off x="12929143" y="11145452"/>
            <a:ext cx="4607495" cy="620696"/>
          </a:xfrm>
        </p:spPr>
        <p:txBody>
          <a:bodyPr>
            <a:normAutofit/>
          </a:bodyPr>
          <a:lstStyle>
            <a:lvl1pPr marL="0" indent="0">
              <a:buNone/>
              <a:defRPr sz="1800">
                <a:solidFill>
                  <a:schemeClr val="bg1"/>
                </a:solidFill>
              </a:defRPr>
            </a:lvl1pPr>
          </a:lstStyle>
          <a:p>
            <a:pPr lvl="0"/>
            <a:r>
              <a:rPr lang="en-GB" noProof="0"/>
              <a:t>Firstname.lastname@zooma.se</a:t>
            </a:r>
          </a:p>
        </p:txBody>
      </p:sp>
      <p:sp>
        <p:nvSpPr>
          <p:cNvPr id="11" name="Picture Placeholder 10">
            <a:extLst>
              <a:ext uri="{FF2B5EF4-FFF2-40B4-BE49-F238E27FC236}">
                <a16:creationId xmlns:a16="http://schemas.microsoft.com/office/drawing/2014/main" id="{7A76AA68-43FA-C442-9E3D-5394DD9BA4DC}"/>
              </a:ext>
            </a:extLst>
          </p:cNvPr>
          <p:cNvSpPr>
            <a:spLocks noGrp="1"/>
          </p:cNvSpPr>
          <p:nvPr>
            <p:ph type="pic" sz="quarter" idx="18" hasCustomPrompt="1"/>
          </p:nvPr>
        </p:nvSpPr>
        <p:spPr>
          <a:xfrm>
            <a:off x="19937767" y="9104324"/>
            <a:ext cx="2527580" cy="2417325"/>
          </a:xfrm>
          <a:prstGeom prst="ellipse">
            <a:avLst/>
          </a:prstGeom>
        </p:spPr>
        <p:txBody>
          <a:bodyPr/>
          <a:lstStyle>
            <a:lvl1pPr marL="0" indent="0">
              <a:buNone/>
              <a:defRPr>
                <a:solidFill>
                  <a:schemeClr val="bg1"/>
                </a:solidFill>
              </a:defRPr>
            </a:lvl1pPr>
          </a:lstStyle>
          <a:p>
            <a:r>
              <a:rPr lang="en-GB" noProof="0"/>
              <a:t>Pic</a:t>
            </a:r>
          </a:p>
        </p:txBody>
      </p:sp>
    </p:spTree>
    <p:extLst>
      <p:ext uri="{BB962C8B-B14F-4D97-AF65-F5344CB8AC3E}">
        <p14:creationId xmlns:p14="http://schemas.microsoft.com/office/powerpoint/2010/main" val="223322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guide id="3" pos="671">
          <p15:clr>
            <a:srgbClr val="000000"/>
          </p15:clr>
        </p15:guide>
        <p15:guide id="4" pos="14709">
          <p15:clr>
            <a:srgbClr val="FBAE40"/>
          </p15:clr>
        </p15:guide>
        <p15:guide id="5" pos="762">
          <p15:clr>
            <a:srgbClr val="FFFFFF"/>
          </p15:clr>
        </p15:guide>
        <p15:guide id="6" orient="horz" pos="3231">
          <p15:clr>
            <a:srgbClr val="000000"/>
          </p15:clr>
        </p15:guide>
        <p15:guide id="7" orient="horz" pos="3776">
          <p15:clr>
            <a:srgbClr val="FBAE40"/>
          </p15:clr>
        </p15:guide>
        <p15:guide id="8" orient="horz" pos="3980">
          <p15:clr>
            <a:srgbClr val="000000"/>
          </p15:clr>
        </p15:guide>
        <p15:guide id="9" orient="horz" pos="4524">
          <p15:clr>
            <a:srgbClr val="FBAE40"/>
          </p15:clr>
        </p15:guide>
        <p15:guide id="10" orient="horz" pos="4842">
          <p15:clr>
            <a:srgbClr val="000000"/>
          </p15:clr>
        </p15:guide>
        <p15:guide id="11" orient="horz" pos="502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sub headline #dusty">
    <p:bg>
      <p:bgPr>
        <a:solidFill>
          <a:srgbClr val="A9B4B7"/>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F3462-8681-8042-A01D-4D666CB4B7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cxnSp>
        <p:nvCxnSpPr>
          <p:cNvPr id="10" name="Straight Connector 9">
            <a:extLst>
              <a:ext uri="{FF2B5EF4-FFF2-40B4-BE49-F238E27FC236}">
                <a16:creationId xmlns:a16="http://schemas.microsoft.com/office/drawing/2014/main" id="{1DCD0992-1CC4-D74F-A160-E8AC263E9397}"/>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2" name="Text Placeholder 19">
            <a:extLst>
              <a:ext uri="{FF2B5EF4-FFF2-40B4-BE49-F238E27FC236}">
                <a16:creationId xmlns:a16="http://schemas.microsoft.com/office/drawing/2014/main" id="{C3416BB3-EC68-2A4C-8C5A-AB0AC58EE18E}"/>
              </a:ext>
            </a:extLst>
          </p:cNvPr>
          <p:cNvSpPr>
            <a:spLocks noGrp="1"/>
          </p:cNvSpPr>
          <p:nvPr>
            <p:ph type="body" sz="quarter" idx="10" hasCustomPrompt="1"/>
          </p:nvPr>
        </p:nvSpPr>
        <p:spPr>
          <a:xfrm>
            <a:off x="1031875" y="4955398"/>
            <a:ext cx="16245472" cy="1432292"/>
          </a:xfrm>
        </p:spPr>
        <p:txBody>
          <a:bodyPr>
            <a:noAutofit/>
          </a:bodyPr>
          <a:lstStyle>
            <a:lvl1pPr marL="0" indent="0">
              <a:buNone/>
              <a:defRPr sz="9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9" name="Text Placeholder 19">
            <a:extLst>
              <a:ext uri="{FF2B5EF4-FFF2-40B4-BE49-F238E27FC236}">
                <a16:creationId xmlns:a16="http://schemas.microsoft.com/office/drawing/2014/main" id="{8CFC162F-BEB7-CA4E-97DF-74A468B96B39}"/>
              </a:ext>
            </a:extLst>
          </p:cNvPr>
          <p:cNvSpPr>
            <a:spLocks noGrp="1"/>
          </p:cNvSpPr>
          <p:nvPr>
            <p:ph type="body" sz="quarter" idx="12" hasCustomPrompt="1"/>
          </p:nvPr>
        </p:nvSpPr>
        <p:spPr>
          <a:xfrm>
            <a:off x="1078109" y="6521787"/>
            <a:ext cx="18972696" cy="660063"/>
          </a:xfrm>
        </p:spPr>
        <p:txBody>
          <a:bodyPr>
            <a:noAutofit/>
          </a:bodyPr>
          <a:lstStyle>
            <a:lvl1pPr marL="0" indent="0">
              <a:buNone/>
              <a:defRPr sz="45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here to add sub headline</a:t>
            </a:r>
          </a:p>
        </p:txBody>
      </p:sp>
      <p:sp>
        <p:nvSpPr>
          <p:cNvPr id="7" name="Rectangle 6">
            <a:extLst>
              <a:ext uri="{FF2B5EF4-FFF2-40B4-BE49-F238E27FC236}">
                <a16:creationId xmlns:a16="http://schemas.microsoft.com/office/drawing/2014/main" id="{0D37CD49-4D9D-224D-8BDD-FD7886582918}"/>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rgbClr val="212121"/>
                </a:solidFill>
                <a:effectLst/>
                <a:uLnTx/>
                <a:uFillTx/>
                <a:latin typeface="+mn-lt"/>
                <a:ea typeface="Arial"/>
                <a:cs typeface="Arial"/>
                <a:sym typeface="Arial"/>
              </a:rPr>
              <a:t>© zooma. 2020</a:t>
            </a:r>
          </a:p>
        </p:txBody>
      </p:sp>
    </p:spTree>
    <p:extLst>
      <p:ext uri="{BB962C8B-B14F-4D97-AF65-F5344CB8AC3E}">
        <p14:creationId xmlns:p14="http://schemas.microsoft.com/office/powerpoint/2010/main" val="59440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guide id="3" pos="650">
          <p15:clr>
            <a:srgbClr val="FBAE40"/>
          </p15:clr>
        </p15:guide>
        <p15:guide id="4" pos="14709">
          <p15:clr>
            <a:srgbClr val="FBAE40"/>
          </p15:clr>
        </p15:guide>
        <p15:guide id="5" pos="762" userDrawn="1">
          <p15:clr>
            <a:srgbClr val="FBAE40"/>
          </p15:clr>
        </p15:guide>
        <p15:guide id="6" orient="horz" pos="3231">
          <p15:clr>
            <a:srgbClr val="FBAE40"/>
          </p15:clr>
        </p15:guide>
        <p15:guide id="7" orient="horz" pos="3798" userDrawn="1">
          <p15:clr>
            <a:srgbClr val="FBAE40"/>
          </p15:clr>
        </p15:guide>
        <p15:guide id="8" orient="horz" pos="3980">
          <p15:clr>
            <a:srgbClr val="FBAE40"/>
          </p15:clr>
        </p15:guide>
        <p15:guide id="9" orient="horz" pos="4524">
          <p15:clr>
            <a:srgbClr val="FBAE40"/>
          </p15:clr>
        </p15:guide>
        <p15:guide id="10" orient="horz" pos="4774" userDrawn="1">
          <p15:clr>
            <a:srgbClr val="C35EA4"/>
          </p15:clr>
        </p15:guide>
        <p15:guide id="11" orient="horz" pos="502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rose">
    <p:bg>
      <p:bgPr>
        <a:solidFill>
          <a:srgbClr val="D5C5B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F3462-8681-8042-A01D-4D666CB4B7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cxnSp>
        <p:nvCxnSpPr>
          <p:cNvPr id="10" name="Straight Connector 9">
            <a:extLst>
              <a:ext uri="{FF2B5EF4-FFF2-40B4-BE49-F238E27FC236}">
                <a16:creationId xmlns:a16="http://schemas.microsoft.com/office/drawing/2014/main" id="{1DCD0992-1CC4-D74F-A160-E8AC263E9397}"/>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6" name="Text Placeholder 19">
            <a:extLst>
              <a:ext uri="{FF2B5EF4-FFF2-40B4-BE49-F238E27FC236}">
                <a16:creationId xmlns:a16="http://schemas.microsoft.com/office/drawing/2014/main" id="{C9C2CEC4-6787-BB4B-870C-3B5053743BB9}"/>
              </a:ext>
            </a:extLst>
          </p:cNvPr>
          <p:cNvSpPr>
            <a:spLocks noGrp="1"/>
          </p:cNvSpPr>
          <p:nvPr>
            <p:ph type="body" sz="quarter" idx="10" hasCustomPrompt="1"/>
          </p:nvPr>
        </p:nvSpPr>
        <p:spPr>
          <a:xfrm>
            <a:off x="1031874" y="4955398"/>
            <a:ext cx="19165137" cy="1432292"/>
          </a:xfrm>
        </p:spPr>
        <p:txBody>
          <a:bodyPr>
            <a:noAutofit/>
          </a:bodyPr>
          <a:lstStyle>
            <a:lvl1pPr marL="0" indent="0">
              <a:buNone/>
              <a:defRPr sz="9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here to add chapter headline.</a:t>
            </a:r>
          </a:p>
        </p:txBody>
      </p:sp>
      <p:sp>
        <p:nvSpPr>
          <p:cNvPr id="7" name="Rectangle 6">
            <a:extLst>
              <a:ext uri="{FF2B5EF4-FFF2-40B4-BE49-F238E27FC236}">
                <a16:creationId xmlns:a16="http://schemas.microsoft.com/office/drawing/2014/main" id="{293A252A-6FF1-5741-A958-90816D87F982}"/>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rgbClr val="212121"/>
                </a:solidFill>
                <a:effectLst/>
                <a:uLnTx/>
                <a:uFillTx/>
                <a:latin typeface="+mn-lt"/>
                <a:ea typeface="Arial"/>
                <a:cs typeface="Arial"/>
                <a:sym typeface="Arial"/>
              </a:rPr>
              <a:t>© zooma. 2020</a:t>
            </a:r>
          </a:p>
        </p:txBody>
      </p:sp>
    </p:spTree>
    <p:extLst>
      <p:ext uri="{BB962C8B-B14F-4D97-AF65-F5344CB8AC3E}">
        <p14:creationId xmlns:p14="http://schemas.microsoft.com/office/powerpoint/2010/main" val="346615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guide id="3" pos="650" userDrawn="1">
          <p15:clr>
            <a:srgbClr val="FBAE40"/>
          </p15:clr>
        </p15:guide>
        <p15:guide id="4" pos="14709" userDrawn="1">
          <p15:clr>
            <a:srgbClr val="FBAE40"/>
          </p15:clr>
        </p15:guide>
        <p15:guide id="5" orient="horz" pos="323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dusty">
    <p:bg>
      <p:bgPr>
        <a:solidFill>
          <a:srgbClr val="A9B4B7"/>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F3462-8681-8042-A01D-4D666CB4B7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cxnSp>
        <p:nvCxnSpPr>
          <p:cNvPr id="10" name="Straight Connector 9">
            <a:extLst>
              <a:ext uri="{FF2B5EF4-FFF2-40B4-BE49-F238E27FC236}">
                <a16:creationId xmlns:a16="http://schemas.microsoft.com/office/drawing/2014/main" id="{1DCD0992-1CC4-D74F-A160-E8AC263E9397}"/>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9" name="Text Placeholder 19">
            <a:extLst>
              <a:ext uri="{FF2B5EF4-FFF2-40B4-BE49-F238E27FC236}">
                <a16:creationId xmlns:a16="http://schemas.microsoft.com/office/drawing/2014/main" id="{7BA0016E-3460-8345-811A-A4004A49007D}"/>
              </a:ext>
            </a:extLst>
          </p:cNvPr>
          <p:cNvSpPr>
            <a:spLocks noGrp="1"/>
          </p:cNvSpPr>
          <p:nvPr>
            <p:ph type="body" sz="quarter" idx="10" hasCustomPrompt="1"/>
          </p:nvPr>
        </p:nvSpPr>
        <p:spPr>
          <a:xfrm>
            <a:off x="1031874" y="4955398"/>
            <a:ext cx="19165137" cy="1432292"/>
          </a:xfrm>
        </p:spPr>
        <p:txBody>
          <a:bodyPr>
            <a:noAutofit/>
          </a:bodyPr>
          <a:lstStyle>
            <a:lvl1pPr marL="0" indent="0">
              <a:buNone/>
              <a:defRPr sz="9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here to add chapter headline.</a:t>
            </a:r>
          </a:p>
        </p:txBody>
      </p:sp>
      <p:sp>
        <p:nvSpPr>
          <p:cNvPr id="6" name="Rectangle 5">
            <a:extLst>
              <a:ext uri="{FF2B5EF4-FFF2-40B4-BE49-F238E27FC236}">
                <a16:creationId xmlns:a16="http://schemas.microsoft.com/office/drawing/2014/main" id="{259EA6DF-4939-A342-B427-3D3A0A384B96}"/>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rgbClr val="212121"/>
                </a:solidFill>
                <a:effectLst/>
                <a:uLnTx/>
                <a:uFillTx/>
                <a:latin typeface="+mn-lt"/>
                <a:ea typeface="Arial"/>
                <a:cs typeface="Arial"/>
                <a:sym typeface="Arial"/>
              </a:rPr>
              <a:t>© zooma. 2020</a:t>
            </a:r>
          </a:p>
        </p:txBody>
      </p:sp>
    </p:spTree>
    <p:extLst>
      <p:ext uri="{BB962C8B-B14F-4D97-AF65-F5344CB8AC3E}">
        <p14:creationId xmlns:p14="http://schemas.microsoft.com/office/powerpoint/2010/main" val="326691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guide id="3" pos="650" userDrawn="1">
          <p15:clr>
            <a:srgbClr val="FBAE40"/>
          </p15:clr>
        </p15:guide>
        <p15:guide id="4" pos="1470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grey">
    <p:bg>
      <p:bgPr>
        <a:solidFill>
          <a:srgbClr val="64636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F3462-8681-8042-A01D-4D666CB4B7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cxnSp>
        <p:nvCxnSpPr>
          <p:cNvPr id="10" name="Straight Connector 9">
            <a:extLst>
              <a:ext uri="{FF2B5EF4-FFF2-40B4-BE49-F238E27FC236}">
                <a16:creationId xmlns:a16="http://schemas.microsoft.com/office/drawing/2014/main" id="{1DCD0992-1CC4-D74F-A160-E8AC263E9397}"/>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9" name="Text Placeholder 19">
            <a:extLst>
              <a:ext uri="{FF2B5EF4-FFF2-40B4-BE49-F238E27FC236}">
                <a16:creationId xmlns:a16="http://schemas.microsoft.com/office/drawing/2014/main" id="{7BA0016E-3460-8345-811A-A4004A49007D}"/>
              </a:ext>
            </a:extLst>
          </p:cNvPr>
          <p:cNvSpPr>
            <a:spLocks noGrp="1"/>
          </p:cNvSpPr>
          <p:nvPr>
            <p:ph type="body" sz="quarter" idx="10" hasCustomPrompt="1"/>
          </p:nvPr>
        </p:nvSpPr>
        <p:spPr>
          <a:xfrm>
            <a:off x="1031874" y="4955398"/>
            <a:ext cx="19165137" cy="1432292"/>
          </a:xfrm>
        </p:spPr>
        <p:txBody>
          <a:bodyPr>
            <a:noAutofit/>
          </a:bodyPr>
          <a:lstStyle>
            <a:lvl1pPr marL="0" indent="0">
              <a:buNone/>
              <a:defRPr sz="9000" b="1">
                <a:solidFill>
                  <a:schemeClr val="bg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here to add chapter headline.</a:t>
            </a:r>
          </a:p>
        </p:txBody>
      </p:sp>
      <p:sp>
        <p:nvSpPr>
          <p:cNvPr id="6" name="Rectangle 5">
            <a:extLst>
              <a:ext uri="{FF2B5EF4-FFF2-40B4-BE49-F238E27FC236}">
                <a16:creationId xmlns:a16="http://schemas.microsoft.com/office/drawing/2014/main" id="{94D6B391-BC77-804B-97F9-80496EE273DB}"/>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rgbClr val="212121"/>
                </a:solidFill>
                <a:effectLst/>
                <a:uLnTx/>
                <a:uFillTx/>
                <a:latin typeface="+mn-lt"/>
                <a:ea typeface="Arial"/>
                <a:cs typeface="Arial"/>
                <a:sym typeface="Arial"/>
              </a:rPr>
              <a:t>© zooma. 2020</a:t>
            </a:r>
          </a:p>
        </p:txBody>
      </p:sp>
    </p:spTree>
    <p:extLst>
      <p:ext uri="{BB962C8B-B14F-4D97-AF65-F5344CB8AC3E}">
        <p14:creationId xmlns:p14="http://schemas.microsoft.com/office/powerpoint/2010/main" val="359543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guide id="3" pos="650">
          <p15:clr>
            <a:srgbClr val="FBAE40"/>
          </p15:clr>
        </p15:guide>
        <p15:guide id="4" pos="1470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ex with paragraf #dusty">
    <p:bg>
      <p:bgPr>
        <a:solidFill>
          <a:srgbClr val="A9B4B7"/>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F3462-8681-8042-A01D-4D666CB4B7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cxnSp>
        <p:nvCxnSpPr>
          <p:cNvPr id="10" name="Straight Connector 9">
            <a:extLst>
              <a:ext uri="{FF2B5EF4-FFF2-40B4-BE49-F238E27FC236}">
                <a16:creationId xmlns:a16="http://schemas.microsoft.com/office/drawing/2014/main" id="{1DCD0992-1CC4-D74F-A160-E8AC263E9397}"/>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40B30349-299B-EA4C-91A3-74394A595DCF}"/>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rgbClr val="212121"/>
                </a:solidFill>
                <a:effectLst/>
                <a:uLnTx/>
                <a:uFillTx/>
                <a:latin typeface="+mn-lt"/>
                <a:ea typeface="Arial"/>
                <a:cs typeface="Arial"/>
                <a:sym typeface="Arial"/>
              </a:rPr>
              <a:t>© zooma. 2020</a:t>
            </a:r>
          </a:p>
        </p:txBody>
      </p:sp>
      <p:cxnSp>
        <p:nvCxnSpPr>
          <p:cNvPr id="7" name="Straight Connector 6">
            <a:extLst>
              <a:ext uri="{FF2B5EF4-FFF2-40B4-BE49-F238E27FC236}">
                <a16:creationId xmlns:a16="http://schemas.microsoft.com/office/drawing/2014/main" id="{757C4D5A-4D94-6D46-8D71-5BC1728A0A88}"/>
              </a:ext>
            </a:extLst>
          </p:cNvPr>
          <p:cNvCxnSpPr>
            <a:cxnSpLocks/>
          </p:cNvCxnSpPr>
          <p:nvPr userDrawn="1"/>
        </p:nvCxnSpPr>
        <p:spPr>
          <a:xfrm>
            <a:off x="15781517" y="1773936"/>
            <a:ext cx="0" cy="11074044"/>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9" name="Text Placeholder 18">
            <a:extLst>
              <a:ext uri="{FF2B5EF4-FFF2-40B4-BE49-F238E27FC236}">
                <a16:creationId xmlns:a16="http://schemas.microsoft.com/office/drawing/2014/main" id="{BBE6E961-DBA3-E64A-89E4-4BC593D14F0B}"/>
              </a:ext>
            </a:extLst>
          </p:cNvPr>
          <p:cNvSpPr>
            <a:spLocks noGrp="1"/>
          </p:cNvSpPr>
          <p:nvPr>
            <p:ph type="body" sz="quarter" idx="13" hasCustomPrompt="1"/>
          </p:nvPr>
        </p:nvSpPr>
        <p:spPr>
          <a:xfrm>
            <a:off x="16531150" y="3163797"/>
            <a:ext cx="3767187" cy="676274"/>
          </a:xfrm>
        </p:spPr>
        <p:txBody>
          <a:bodyPr>
            <a:noAutofit/>
          </a:bodyPr>
          <a:lstStyle>
            <a:lvl1pPr marL="0" indent="0">
              <a:buNone/>
              <a:defRPr sz="4000" b="1">
                <a:solidFill>
                  <a:srgbClr val="212121"/>
                </a:solidFill>
                <a:latin typeface="Arial" panose="020B0604020202020204" pitchFamily="34" charset="0"/>
                <a:cs typeface="Arial" panose="020B0604020202020204" pitchFamily="34" charset="0"/>
              </a:defRPr>
            </a:lvl1pPr>
          </a:lstStyle>
          <a:p>
            <a:pPr lvl="0"/>
            <a:r>
              <a:rPr lang="en-GB"/>
              <a:t>One</a:t>
            </a:r>
          </a:p>
        </p:txBody>
      </p:sp>
      <p:sp>
        <p:nvSpPr>
          <p:cNvPr id="23" name="Text Placeholder 18">
            <a:extLst>
              <a:ext uri="{FF2B5EF4-FFF2-40B4-BE49-F238E27FC236}">
                <a16:creationId xmlns:a16="http://schemas.microsoft.com/office/drawing/2014/main" id="{670F3D17-D2EF-9B4C-A75B-9D9867CA8D98}"/>
              </a:ext>
            </a:extLst>
          </p:cNvPr>
          <p:cNvSpPr>
            <a:spLocks noGrp="1"/>
          </p:cNvSpPr>
          <p:nvPr>
            <p:ph type="body" sz="quarter" idx="14" hasCustomPrompt="1"/>
          </p:nvPr>
        </p:nvSpPr>
        <p:spPr>
          <a:xfrm>
            <a:off x="16531149" y="3876634"/>
            <a:ext cx="6805367" cy="530084"/>
          </a:xfrm>
        </p:spPr>
        <p:txBody>
          <a:bodyPr>
            <a:noAutofit/>
          </a:bodyPr>
          <a:lstStyle>
            <a:lvl1pPr marL="0" indent="0">
              <a:buNone/>
              <a:defRPr sz="1800" b="0">
                <a:latin typeface="Arial" panose="020B0604020202020204" pitchFamily="34" charset="0"/>
                <a:cs typeface="Arial" panose="020B0604020202020204" pitchFamily="34" charset="0"/>
              </a:defRPr>
            </a:lvl1pPr>
          </a:lstStyle>
          <a:p>
            <a:pPr lvl="0"/>
            <a:r>
              <a:rPr lang="en-GB"/>
              <a:t>Compact text lorem </a:t>
            </a:r>
            <a:r>
              <a:rPr lang="en-GB" err="1"/>
              <a:t>ipssum</a:t>
            </a:r>
            <a:r>
              <a:rPr lang="en-GB"/>
              <a:t> </a:t>
            </a:r>
            <a:r>
              <a:rPr lang="en-GB" err="1"/>
              <a:t>dolor</a:t>
            </a:r>
            <a:r>
              <a:rPr lang="en-GB"/>
              <a:t> sit </a:t>
            </a:r>
            <a:r>
              <a:rPr lang="en-GB" err="1"/>
              <a:t>amet</a:t>
            </a:r>
            <a:endParaRPr lang="en-GB"/>
          </a:p>
        </p:txBody>
      </p:sp>
      <p:sp>
        <p:nvSpPr>
          <p:cNvPr id="24" name="Text Placeholder 18">
            <a:extLst>
              <a:ext uri="{FF2B5EF4-FFF2-40B4-BE49-F238E27FC236}">
                <a16:creationId xmlns:a16="http://schemas.microsoft.com/office/drawing/2014/main" id="{8D0AFBE3-AB46-2841-8E33-0FBF5D87214B}"/>
              </a:ext>
            </a:extLst>
          </p:cNvPr>
          <p:cNvSpPr>
            <a:spLocks noGrp="1"/>
          </p:cNvSpPr>
          <p:nvPr>
            <p:ph type="body" sz="quarter" idx="15" hasCustomPrompt="1"/>
          </p:nvPr>
        </p:nvSpPr>
        <p:spPr>
          <a:xfrm>
            <a:off x="16531148" y="4761583"/>
            <a:ext cx="3767183" cy="676274"/>
          </a:xfrm>
        </p:spPr>
        <p:txBody>
          <a:bodyPr>
            <a:noAutofit/>
          </a:bodyPr>
          <a:lstStyle>
            <a:lvl1pPr marL="0" indent="0">
              <a:buNone/>
              <a:defRPr sz="4000" b="1">
                <a:solidFill>
                  <a:srgbClr val="212121"/>
                </a:solidFill>
                <a:latin typeface="Arial" panose="020B0604020202020204" pitchFamily="34" charset="0"/>
                <a:cs typeface="Arial" panose="020B0604020202020204" pitchFamily="34" charset="0"/>
              </a:defRPr>
            </a:lvl1pPr>
          </a:lstStyle>
          <a:p>
            <a:pPr lvl="0"/>
            <a:r>
              <a:rPr lang="en-GB"/>
              <a:t>Seven</a:t>
            </a:r>
          </a:p>
        </p:txBody>
      </p:sp>
      <p:sp>
        <p:nvSpPr>
          <p:cNvPr id="25" name="Text Placeholder 18">
            <a:extLst>
              <a:ext uri="{FF2B5EF4-FFF2-40B4-BE49-F238E27FC236}">
                <a16:creationId xmlns:a16="http://schemas.microsoft.com/office/drawing/2014/main" id="{597238B6-2962-C144-BF85-D2934AF77A13}"/>
              </a:ext>
            </a:extLst>
          </p:cNvPr>
          <p:cNvSpPr>
            <a:spLocks noGrp="1"/>
          </p:cNvSpPr>
          <p:nvPr>
            <p:ph type="body" sz="quarter" idx="16" hasCustomPrompt="1"/>
          </p:nvPr>
        </p:nvSpPr>
        <p:spPr>
          <a:xfrm>
            <a:off x="16531147" y="5474420"/>
            <a:ext cx="6805367" cy="530084"/>
          </a:xfrm>
        </p:spPr>
        <p:txBody>
          <a:bodyPr>
            <a:noAutofit/>
          </a:bodyPr>
          <a:lstStyle>
            <a:lvl1pPr marL="0" indent="0">
              <a:buNone/>
              <a:defRPr sz="1800" b="0">
                <a:latin typeface="Arial" panose="020B0604020202020204" pitchFamily="34" charset="0"/>
                <a:cs typeface="Arial" panose="020B0604020202020204" pitchFamily="34" charset="0"/>
              </a:defRPr>
            </a:lvl1pPr>
          </a:lstStyle>
          <a:p>
            <a:pPr lvl="0"/>
            <a:r>
              <a:rPr lang="en-GB"/>
              <a:t>Compact text lorem </a:t>
            </a:r>
            <a:r>
              <a:rPr lang="en-GB" err="1"/>
              <a:t>ipssum</a:t>
            </a:r>
            <a:r>
              <a:rPr lang="en-GB"/>
              <a:t> </a:t>
            </a:r>
            <a:r>
              <a:rPr lang="en-GB" err="1"/>
              <a:t>dolor</a:t>
            </a:r>
            <a:r>
              <a:rPr lang="en-GB"/>
              <a:t> sit </a:t>
            </a:r>
            <a:r>
              <a:rPr lang="en-GB" err="1"/>
              <a:t>amet</a:t>
            </a:r>
            <a:endParaRPr lang="en-GB"/>
          </a:p>
        </p:txBody>
      </p:sp>
      <p:sp>
        <p:nvSpPr>
          <p:cNvPr id="26" name="Text Placeholder 18">
            <a:extLst>
              <a:ext uri="{FF2B5EF4-FFF2-40B4-BE49-F238E27FC236}">
                <a16:creationId xmlns:a16="http://schemas.microsoft.com/office/drawing/2014/main" id="{CF89E87D-90E1-9F49-BDE5-2369F9F49794}"/>
              </a:ext>
            </a:extLst>
          </p:cNvPr>
          <p:cNvSpPr>
            <a:spLocks noGrp="1"/>
          </p:cNvSpPr>
          <p:nvPr>
            <p:ph type="body" sz="quarter" idx="17" hasCustomPrompt="1"/>
          </p:nvPr>
        </p:nvSpPr>
        <p:spPr>
          <a:xfrm>
            <a:off x="16531147" y="6351361"/>
            <a:ext cx="3767169" cy="676274"/>
          </a:xfrm>
        </p:spPr>
        <p:txBody>
          <a:bodyPr>
            <a:noAutofit/>
          </a:bodyPr>
          <a:lstStyle>
            <a:lvl1pPr marL="0" indent="0">
              <a:buNone/>
              <a:defRPr sz="4000" b="1">
                <a:solidFill>
                  <a:srgbClr val="212121"/>
                </a:solidFill>
                <a:latin typeface="Arial" panose="020B0604020202020204" pitchFamily="34" charset="0"/>
                <a:cs typeface="Arial" panose="020B0604020202020204" pitchFamily="34" charset="0"/>
              </a:defRPr>
            </a:lvl1pPr>
          </a:lstStyle>
          <a:p>
            <a:pPr lvl="0"/>
            <a:r>
              <a:rPr lang="en-GB"/>
              <a:t>Sixteen</a:t>
            </a:r>
          </a:p>
        </p:txBody>
      </p:sp>
      <p:sp>
        <p:nvSpPr>
          <p:cNvPr id="27" name="Text Placeholder 18">
            <a:extLst>
              <a:ext uri="{FF2B5EF4-FFF2-40B4-BE49-F238E27FC236}">
                <a16:creationId xmlns:a16="http://schemas.microsoft.com/office/drawing/2014/main" id="{8BF77BF0-9E93-F44C-8365-9E9C91806279}"/>
              </a:ext>
            </a:extLst>
          </p:cNvPr>
          <p:cNvSpPr>
            <a:spLocks noGrp="1"/>
          </p:cNvSpPr>
          <p:nvPr>
            <p:ph type="body" sz="quarter" idx="18" hasCustomPrompt="1"/>
          </p:nvPr>
        </p:nvSpPr>
        <p:spPr>
          <a:xfrm>
            <a:off x="16531145" y="7064198"/>
            <a:ext cx="6805367" cy="530084"/>
          </a:xfrm>
        </p:spPr>
        <p:txBody>
          <a:bodyPr>
            <a:noAutofit/>
          </a:bodyPr>
          <a:lstStyle>
            <a:lvl1pPr marL="0" indent="0">
              <a:buNone/>
              <a:defRPr sz="1800" b="0">
                <a:latin typeface="Arial" panose="020B0604020202020204" pitchFamily="34" charset="0"/>
                <a:cs typeface="Arial" panose="020B0604020202020204" pitchFamily="34" charset="0"/>
              </a:defRPr>
            </a:lvl1pPr>
          </a:lstStyle>
          <a:p>
            <a:pPr lvl="0"/>
            <a:r>
              <a:rPr lang="en-GB"/>
              <a:t>Compact text lorem </a:t>
            </a:r>
            <a:r>
              <a:rPr lang="en-GB" err="1"/>
              <a:t>ipssum</a:t>
            </a:r>
            <a:r>
              <a:rPr lang="en-GB"/>
              <a:t> </a:t>
            </a:r>
            <a:r>
              <a:rPr lang="en-GB" err="1"/>
              <a:t>dolor</a:t>
            </a:r>
            <a:r>
              <a:rPr lang="en-GB"/>
              <a:t> sit </a:t>
            </a:r>
            <a:r>
              <a:rPr lang="en-GB" err="1"/>
              <a:t>amet</a:t>
            </a:r>
            <a:endParaRPr lang="en-GB"/>
          </a:p>
        </p:txBody>
      </p:sp>
      <p:sp>
        <p:nvSpPr>
          <p:cNvPr id="28" name="Text Placeholder 18">
            <a:extLst>
              <a:ext uri="{FF2B5EF4-FFF2-40B4-BE49-F238E27FC236}">
                <a16:creationId xmlns:a16="http://schemas.microsoft.com/office/drawing/2014/main" id="{1CF88D2D-C7FA-6847-B320-0BD145E47EB5}"/>
              </a:ext>
            </a:extLst>
          </p:cNvPr>
          <p:cNvSpPr>
            <a:spLocks noGrp="1"/>
          </p:cNvSpPr>
          <p:nvPr>
            <p:ph type="body" sz="quarter" idx="19" hasCustomPrompt="1"/>
          </p:nvPr>
        </p:nvSpPr>
        <p:spPr>
          <a:xfrm>
            <a:off x="16531145" y="7940009"/>
            <a:ext cx="3767201" cy="676274"/>
          </a:xfrm>
        </p:spPr>
        <p:txBody>
          <a:bodyPr>
            <a:noAutofit/>
          </a:bodyPr>
          <a:lstStyle>
            <a:lvl1pPr marL="0" indent="0">
              <a:buNone/>
              <a:defRPr sz="4000" b="1">
                <a:solidFill>
                  <a:srgbClr val="212121"/>
                </a:solidFill>
                <a:latin typeface="Arial" panose="020B0604020202020204" pitchFamily="34" charset="0"/>
                <a:cs typeface="Arial" panose="020B0604020202020204" pitchFamily="34" charset="0"/>
              </a:defRPr>
            </a:lvl1pPr>
          </a:lstStyle>
          <a:p>
            <a:pPr lvl="0"/>
            <a:r>
              <a:rPr lang="en-GB"/>
              <a:t>Twenty five</a:t>
            </a:r>
          </a:p>
        </p:txBody>
      </p:sp>
      <p:sp>
        <p:nvSpPr>
          <p:cNvPr id="29" name="Text Placeholder 18">
            <a:extLst>
              <a:ext uri="{FF2B5EF4-FFF2-40B4-BE49-F238E27FC236}">
                <a16:creationId xmlns:a16="http://schemas.microsoft.com/office/drawing/2014/main" id="{BB879D60-CA01-1B4A-BB42-5C6BF3445AB7}"/>
              </a:ext>
            </a:extLst>
          </p:cNvPr>
          <p:cNvSpPr>
            <a:spLocks noGrp="1"/>
          </p:cNvSpPr>
          <p:nvPr>
            <p:ph type="body" sz="quarter" idx="20" hasCustomPrompt="1"/>
          </p:nvPr>
        </p:nvSpPr>
        <p:spPr>
          <a:xfrm>
            <a:off x="16531143" y="8652846"/>
            <a:ext cx="6805367" cy="530084"/>
          </a:xfrm>
        </p:spPr>
        <p:txBody>
          <a:bodyPr>
            <a:noAutofit/>
          </a:bodyPr>
          <a:lstStyle>
            <a:lvl1pPr marL="0" indent="0">
              <a:buNone/>
              <a:defRPr sz="1800" b="0">
                <a:latin typeface="Arial" panose="020B0604020202020204" pitchFamily="34" charset="0"/>
                <a:cs typeface="Arial" panose="020B0604020202020204" pitchFamily="34" charset="0"/>
              </a:defRPr>
            </a:lvl1pPr>
          </a:lstStyle>
          <a:p>
            <a:pPr lvl="0"/>
            <a:r>
              <a:rPr lang="en-GB"/>
              <a:t>Compact text lorem </a:t>
            </a:r>
            <a:r>
              <a:rPr lang="en-GB" err="1"/>
              <a:t>ipssum</a:t>
            </a:r>
            <a:r>
              <a:rPr lang="en-GB"/>
              <a:t> </a:t>
            </a:r>
            <a:r>
              <a:rPr lang="en-GB" err="1"/>
              <a:t>dolor</a:t>
            </a:r>
            <a:r>
              <a:rPr lang="en-GB"/>
              <a:t> sit </a:t>
            </a:r>
            <a:r>
              <a:rPr lang="en-GB" err="1"/>
              <a:t>amet</a:t>
            </a:r>
            <a:endParaRPr lang="en-GB"/>
          </a:p>
        </p:txBody>
      </p:sp>
      <p:sp>
        <p:nvSpPr>
          <p:cNvPr id="30" name="Text Placeholder 18">
            <a:extLst>
              <a:ext uri="{FF2B5EF4-FFF2-40B4-BE49-F238E27FC236}">
                <a16:creationId xmlns:a16="http://schemas.microsoft.com/office/drawing/2014/main" id="{542D912C-2EE7-F547-B40F-3C1A283A4147}"/>
              </a:ext>
            </a:extLst>
          </p:cNvPr>
          <p:cNvSpPr>
            <a:spLocks noGrp="1"/>
          </p:cNvSpPr>
          <p:nvPr>
            <p:ph type="body" sz="quarter" idx="21" hasCustomPrompt="1"/>
          </p:nvPr>
        </p:nvSpPr>
        <p:spPr>
          <a:xfrm>
            <a:off x="16531143" y="9537795"/>
            <a:ext cx="3767181" cy="676274"/>
          </a:xfrm>
        </p:spPr>
        <p:txBody>
          <a:bodyPr>
            <a:noAutofit/>
          </a:bodyPr>
          <a:lstStyle>
            <a:lvl1pPr marL="0" indent="0">
              <a:buNone/>
              <a:defRPr sz="4000" b="1">
                <a:solidFill>
                  <a:srgbClr val="212121"/>
                </a:solidFill>
                <a:latin typeface="Arial" panose="020B0604020202020204" pitchFamily="34" charset="0"/>
                <a:cs typeface="Arial" panose="020B0604020202020204" pitchFamily="34" charset="0"/>
              </a:defRPr>
            </a:lvl1pPr>
          </a:lstStyle>
          <a:p>
            <a:pPr lvl="0"/>
            <a:r>
              <a:rPr lang="en-GB"/>
              <a:t>Thirty five</a:t>
            </a:r>
          </a:p>
        </p:txBody>
      </p:sp>
      <p:sp>
        <p:nvSpPr>
          <p:cNvPr id="31" name="Text Placeholder 18">
            <a:extLst>
              <a:ext uri="{FF2B5EF4-FFF2-40B4-BE49-F238E27FC236}">
                <a16:creationId xmlns:a16="http://schemas.microsoft.com/office/drawing/2014/main" id="{019D639F-B647-1C4A-A73C-7CEC17272A0F}"/>
              </a:ext>
            </a:extLst>
          </p:cNvPr>
          <p:cNvSpPr>
            <a:spLocks noGrp="1"/>
          </p:cNvSpPr>
          <p:nvPr>
            <p:ph type="body" sz="quarter" idx="22" hasCustomPrompt="1"/>
          </p:nvPr>
        </p:nvSpPr>
        <p:spPr>
          <a:xfrm>
            <a:off x="16531141" y="10250632"/>
            <a:ext cx="6805367" cy="530084"/>
          </a:xfrm>
        </p:spPr>
        <p:txBody>
          <a:bodyPr>
            <a:noAutofit/>
          </a:bodyPr>
          <a:lstStyle>
            <a:lvl1pPr marL="0" indent="0">
              <a:buNone/>
              <a:defRPr sz="1800" b="0">
                <a:latin typeface="Arial" panose="020B0604020202020204" pitchFamily="34" charset="0"/>
                <a:cs typeface="Arial" panose="020B0604020202020204" pitchFamily="34" charset="0"/>
              </a:defRPr>
            </a:lvl1pPr>
          </a:lstStyle>
          <a:p>
            <a:pPr lvl="0"/>
            <a:r>
              <a:rPr lang="en-GB"/>
              <a:t>Compact text lorem </a:t>
            </a:r>
            <a:r>
              <a:rPr lang="en-GB" err="1"/>
              <a:t>ipssum</a:t>
            </a:r>
            <a:r>
              <a:rPr lang="en-GB"/>
              <a:t> </a:t>
            </a:r>
            <a:r>
              <a:rPr lang="en-GB" err="1"/>
              <a:t>dolor</a:t>
            </a:r>
            <a:r>
              <a:rPr lang="en-GB"/>
              <a:t> sit </a:t>
            </a:r>
            <a:r>
              <a:rPr lang="en-GB" err="1"/>
              <a:t>amet</a:t>
            </a:r>
            <a:endParaRPr lang="en-GB"/>
          </a:p>
        </p:txBody>
      </p:sp>
      <p:sp>
        <p:nvSpPr>
          <p:cNvPr id="32" name="Text Placeholder 18">
            <a:extLst>
              <a:ext uri="{FF2B5EF4-FFF2-40B4-BE49-F238E27FC236}">
                <a16:creationId xmlns:a16="http://schemas.microsoft.com/office/drawing/2014/main" id="{4A7FB526-6078-0A40-8B54-188DD3CA4133}"/>
              </a:ext>
            </a:extLst>
          </p:cNvPr>
          <p:cNvSpPr>
            <a:spLocks noGrp="1"/>
          </p:cNvSpPr>
          <p:nvPr>
            <p:ph type="body" sz="quarter" idx="23" hasCustomPrompt="1"/>
          </p:nvPr>
        </p:nvSpPr>
        <p:spPr>
          <a:xfrm>
            <a:off x="16545241" y="11146313"/>
            <a:ext cx="3753080" cy="676274"/>
          </a:xfrm>
        </p:spPr>
        <p:txBody>
          <a:bodyPr>
            <a:noAutofit/>
          </a:bodyPr>
          <a:lstStyle>
            <a:lvl1pPr marL="0" indent="0">
              <a:buNone/>
              <a:defRPr sz="4000" b="1">
                <a:solidFill>
                  <a:srgbClr val="212121"/>
                </a:solidFill>
                <a:latin typeface="Arial" panose="020B0604020202020204" pitchFamily="34" charset="0"/>
                <a:cs typeface="Arial" panose="020B0604020202020204" pitchFamily="34" charset="0"/>
              </a:defRPr>
            </a:lvl1pPr>
          </a:lstStyle>
          <a:p>
            <a:pPr lvl="0"/>
            <a:r>
              <a:rPr lang="en-GB"/>
              <a:t>Sixty five</a:t>
            </a:r>
          </a:p>
        </p:txBody>
      </p:sp>
      <p:sp>
        <p:nvSpPr>
          <p:cNvPr id="33" name="Text Placeholder 18">
            <a:extLst>
              <a:ext uri="{FF2B5EF4-FFF2-40B4-BE49-F238E27FC236}">
                <a16:creationId xmlns:a16="http://schemas.microsoft.com/office/drawing/2014/main" id="{2F9C1A4D-72F7-864F-B311-DED1F399472D}"/>
              </a:ext>
            </a:extLst>
          </p:cNvPr>
          <p:cNvSpPr>
            <a:spLocks noGrp="1"/>
          </p:cNvSpPr>
          <p:nvPr>
            <p:ph type="body" sz="quarter" idx="24" hasCustomPrompt="1"/>
          </p:nvPr>
        </p:nvSpPr>
        <p:spPr>
          <a:xfrm>
            <a:off x="16545240" y="11859150"/>
            <a:ext cx="6805367" cy="530084"/>
          </a:xfrm>
        </p:spPr>
        <p:txBody>
          <a:bodyPr>
            <a:noAutofit/>
          </a:bodyPr>
          <a:lstStyle>
            <a:lvl1pPr marL="0" indent="0">
              <a:buNone/>
              <a:defRPr sz="1800" b="0">
                <a:latin typeface="Arial" panose="020B0604020202020204" pitchFamily="34" charset="0"/>
                <a:cs typeface="Arial" panose="020B0604020202020204" pitchFamily="34" charset="0"/>
              </a:defRPr>
            </a:lvl1pPr>
          </a:lstStyle>
          <a:p>
            <a:pPr lvl="0"/>
            <a:r>
              <a:rPr lang="en-GB"/>
              <a:t>Compact text lorem </a:t>
            </a:r>
            <a:r>
              <a:rPr lang="en-GB" err="1"/>
              <a:t>ipssum</a:t>
            </a:r>
            <a:r>
              <a:rPr lang="en-GB"/>
              <a:t> </a:t>
            </a:r>
            <a:r>
              <a:rPr lang="en-GB" err="1"/>
              <a:t>dolor</a:t>
            </a:r>
            <a:r>
              <a:rPr lang="en-GB"/>
              <a:t> sit </a:t>
            </a:r>
            <a:r>
              <a:rPr lang="en-GB" err="1"/>
              <a:t>amet</a:t>
            </a:r>
            <a:endParaRPr lang="en-GB"/>
          </a:p>
        </p:txBody>
      </p:sp>
      <p:sp>
        <p:nvSpPr>
          <p:cNvPr id="21" name="Text Placeholder 19">
            <a:extLst>
              <a:ext uri="{FF2B5EF4-FFF2-40B4-BE49-F238E27FC236}">
                <a16:creationId xmlns:a16="http://schemas.microsoft.com/office/drawing/2014/main" id="{E73E9D99-529B-004C-8E4A-09007256B7AB}"/>
              </a:ext>
            </a:extLst>
          </p:cNvPr>
          <p:cNvSpPr>
            <a:spLocks noGrp="1"/>
          </p:cNvSpPr>
          <p:nvPr>
            <p:ph type="body" sz="quarter" idx="25" hasCustomPrompt="1"/>
          </p:nvPr>
        </p:nvSpPr>
        <p:spPr>
          <a:xfrm>
            <a:off x="1031876" y="4955398"/>
            <a:ext cx="13181430" cy="1432292"/>
          </a:xfrm>
        </p:spPr>
        <p:txBody>
          <a:bodyPr>
            <a:noAutofit/>
          </a:bodyPr>
          <a:lstStyle>
            <a:lvl1pPr marL="0" indent="0">
              <a:buNone/>
              <a:defRPr sz="9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to add headline.</a:t>
            </a:r>
          </a:p>
        </p:txBody>
      </p:sp>
      <p:sp>
        <p:nvSpPr>
          <p:cNvPr id="22" name="Text Placeholder 19">
            <a:extLst>
              <a:ext uri="{FF2B5EF4-FFF2-40B4-BE49-F238E27FC236}">
                <a16:creationId xmlns:a16="http://schemas.microsoft.com/office/drawing/2014/main" id="{6823A1A4-D6C1-4149-86CF-541CD9D33DA9}"/>
              </a:ext>
            </a:extLst>
          </p:cNvPr>
          <p:cNvSpPr>
            <a:spLocks noGrp="1"/>
          </p:cNvSpPr>
          <p:nvPr>
            <p:ph type="body" sz="quarter" idx="26" hasCustomPrompt="1"/>
          </p:nvPr>
        </p:nvSpPr>
        <p:spPr>
          <a:xfrm>
            <a:off x="1096042" y="6387689"/>
            <a:ext cx="11159331" cy="2948815"/>
          </a:xfrm>
        </p:spPr>
        <p:txBody>
          <a:bodyPr>
            <a:noAutofit/>
          </a:bodyPr>
          <a:lstStyle>
            <a:lvl1pPr marL="0" indent="0">
              <a:lnSpc>
                <a:spcPct val="150000"/>
              </a:lnSpc>
              <a:buNone/>
              <a:defRPr sz="24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a:t>
            </a:r>
            <a:r>
              <a:rPr lang="sv-SE" err="1"/>
              <a:t>here</a:t>
            </a:r>
            <a:r>
              <a:rPr lang="sv-SE"/>
              <a:t> to </a:t>
            </a:r>
            <a:r>
              <a:rPr lang="sv-SE" err="1"/>
              <a:t>add</a:t>
            </a:r>
            <a:r>
              <a:rPr lang="sv-SE"/>
              <a:t> </a:t>
            </a:r>
            <a:r>
              <a:rPr lang="sv-SE" err="1"/>
              <a:t>compact</a:t>
            </a:r>
            <a:r>
              <a:rPr lang="sv-SE"/>
              <a:t> text. Try to </a:t>
            </a:r>
            <a:r>
              <a:rPr lang="sv-SE" err="1"/>
              <a:t>keep</a:t>
            </a:r>
            <a:r>
              <a:rPr lang="sv-SE"/>
              <a:t> it to maximum 6 </a:t>
            </a:r>
            <a:r>
              <a:rPr lang="sv-SE" err="1"/>
              <a:t>rows</a:t>
            </a:r>
            <a:r>
              <a:rPr lang="sv-SE"/>
              <a:t> </a:t>
            </a:r>
            <a:r>
              <a:rPr lang="sv-SE" err="1"/>
              <a:t>if</a:t>
            </a:r>
            <a:r>
              <a:rPr lang="sv-SE"/>
              <a:t> </a:t>
            </a:r>
            <a:r>
              <a:rPr lang="sv-SE" err="1"/>
              <a:t>possible</a:t>
            </a:r>
            <a:r>
              <a:rPr lang="sv-SE"/>
              <a:t>. If </a:t>
            </a:r>
            <a:r>
              <a:rPr lang="sv-SE" err="1"/>
              <a:t>you</a:t>
            </a:r>
            <a:r>
              <a:rPr lang="sv-SE"/>
              <a:t> </a:t>
            </a:r>
            <a:r>
              <a:rPr lang="sv-SE" err="1"/>
              <a:t>want</a:t>
            </a:r>
            <a:r>
              <a:rPr lang="sv-SE"/>
              <a:t> a </a:t>
            </a:r>
            <a:r>
              <a:rPr lang="sv-SE" err="1"/>
              <a:t>longer</a:t>
            </a:r>
            <a:r>
              <a:rPr lang="sv-SE"/>
              <a:t> text </a:t>
            </a:r>
            <a:r>
              <a:rPr lang="sv-SE" err="1"/>
              <a:t>then</a:t>
            </a:r>
            <a:r>
              <a:rPr lang="sv-SE"/>
              <a:t> </a:t>
            </a:r>
            <a:r>
              <a:rPr lang="sv-SE" err="1"/>
              <a:t>there</a:t>
            </a:r>
            <a:r>
              <a:rPr lang="sv-SE"/>
              <a:t> </a:t>
            </a:r>
            <a:r>
              <a:rPr lang="sv-SE" err="1"/>
              <a:t>are</a:t>
            </a:r>
            <a:r>
              <a:rPr lang="sv-SE"/>
              <a:t> </a:t>
            </a:r>
            <a:r>
              <a:rPr lang="sv-SE" err="1"/>
              <a:t>other</a:t>
            </a:r>
            <a:r>
              <a:rPr lang="sv-SE"/>
              <a:t> template </a:t>
            </a:r>
            <a:r>
              <a:rPr lang="sv-SE" err="1"/>
              <a:t>that</a:t>
            </a:r>
            <a:r>
              <a:rPr lang="sv-SE"/>
              <a:t> </a:t>
            </a:r>
            <a:r>
              <a:rPr lang="sv-SE" err="1"/>
              <a:t>are</a:t>
            </a:r>
            <a:r>
              <a:rPr lang="sv-SE"/>
              <a:t> </a:t>
            </a:r>
            <a:r>
              <a:rPr lang="sv-SE" err="1"/>
              <a:t>more</a:t>
            </a:r>
            <a:r>
              <a:rPr lang="sv-SE"/>
              <a:t> </a:t>
            </a:r>
            <a:r>
              <a:rPr lang="sv-SE" err="1"/>
              <a:t>suitable</a:t>
            </a:r>
            <a:r>
              <a:rPr lang="sv-SE"/>
              <a:t> for </a:t>
            </a:r>
            <a:r>
              <a:rPr lang="sv-SE" err="1"/>
              <a:t>that</a:t>
            </a:r>
            <a:r>
              <a:rPr lang="sv-SE"/>
              <a:t>.</a:t>
            </a:r>
            <a:endParaRPr lang="en-GB"/>
          </a:p>
        </p:txBody>
      </p:sp>
      <p:sp>
        <p:nvSpPr>
          <p:cNvPr id="34" name="Text Placeholder 18">
            <a:extLst>
              <a:ext uri="{FF2B5EF4-FFF2-40B4-BE49-F238E27FC236}">
                <a16:creationId xmlns:a16="http://schemas.microsoft.com/office/drawing/2014/main" id="{61697459-0A51-4540-8F78-64E95B8460D8}"/>
              </a:ext>
            </a:extLst>
          </p:cNvPr>
          <p:cNvSpPr>
            <a:spLocks noGrp="1"/>
          </p:cNvSpPr>
          <p:nvPr>
            <p:ph type="body" sz="quarter" idx="27" hasCustomPrompt="1"/>
          </p:nvPr>
        </p:nvSpPr>
        <p:spPr>
          <a:xfrm>
            <a:off x="16531129" y="2694319"/>
            <a:ext cx="3767187" cy="486820"/>
          </a:xfrm>
        </p:spPr>
        <p:txBody>
          <a:bodyPr>
            <a:noAutofit/>
          </a:bodyPr>
          <a:lstStyle>
            <a:lvl1pPr marL="0" indent="0">
              <a:buNone/>
              <a:defRPr sz="2000" b="1">
                <a:solidFill>
                  <a:srgbClr val="212121"/>
                </a:solidFill>
                <a:latin typeface="Arial" panose="020B0604020202020204" pitchFamily="34" charset="0"/>
                <a:cs typeface="Arial" panose="020B0604020202020204" pitchFamily="34" charset="0"/>
              </a:defRPr>
            </a:lvl1pPr>
          </a:lstStyle>
          <a:p>
            <a:pPr lvl="0"/>
            <a:r>
              <a:rPr lang="en-GB"/>
              <a:t>Slide/Chapter</a:t>
            </a:r>
          </a:p>
        </p:txBody>
      </p:sp>
    </p:spTree>
    <p:extLst>
      <p:ext uri="{BB962C8B-B14F-4D97-AF65-F5344CB8AC3E}">
        <p14:creationId xmlns:p14="http://schemas.microsoft.com/office/powerpoint/2010/main" val="95787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guide id="3" pos="650">
          <p15:clr>
            <a:srgbClr val="FBAE40"/>
          </p15:clr>
        </p15:guide>
        <p15:guide id="4" pos="14709">
          <p15:clr>
            <a:srgbClr val="FBAE40"/>
          </p15:clr>
        </p15:guide>
        <p15:guide id="5" pos="75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image left #dusty">
    <p:bg>
      <p:bgPr>
        <a:solidFill>
          <a:srgbClr val="A9B4B7"/>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F3462-8681-8042-A01D-4D666CB4B7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cxnSp>
        <p:nvCxnSpPr>
          <p:cNvPr id="10" name="Straight Connector 9">
            <a:extLst>
              <a:ext uri="{FF2B5EF4-FFF2-40B4-BE49-F238E27FC236}">
                <a16:creationId xmlns:a16="http://schemas.microsoft.com/office/drawing/2014/main" id="{1DCD0992-1CC4-D74F-A160-E8AC263E9397}"/>
              </a:ext>
            </a:extLst>
          </p:cNvPr>
          <p:cNvCxnSpPr>
            <a:cxnSpLocks/>
          </p:cNvCxnSpPr>
          <p:nvPr userDrawn="1"/>
        </p:nvCxnSpPr>
        <p:spPr>
          <a:xfrm>
            <a:off x="12904276" y="12847980"/>
            <a:ext cx="10432261"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40B30349-299B-EA4C-91A3-74394A595DCF}"/>
              </a:ext>
            </a:extLst>
          </p:cNvPr>
          <p:cNvSpPr/>
          <p:nvPr userDrawn="1"/>
        </p:nvSpPr>
        <p:spPr>
          <a:xfrm>
            <a:off x="12904277"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rgbClr val="212121"/>
                </a:solidFill>
                <a:effectLst/>
                <a:uLnTx/>
                <a:uFillTx/>
                <a:latin typeface="+mn-lt"/>
                <a:ea typeface="Arial"/>
                <a:cs typeface="Arial"/>
                <a:sym typeface="Arial"/>
              </a:rPr>
              <a:t>© zooma. 2020</a:t>
            </a:r>
          </a:p>
        </p:txBody>
      </p:sp>
      <p:sp>
        <p:nvSpPr>
          <p:cNvPr id="5" name="Picture Placeholder 4">
            <a:extLst>
              <a:ext uri="{FF2B5EF4-FFF2-40B4-BE49-F238E27FC236}">
                <a16:creationId xmlns:a16="http://schemas.microsoft.com/office/drawing/2014/main" id="{1860DB37-FED6-634C-AACC-A0C51A2498D2}"/>
              </a:ext>
            </a:extLst>
          </p:cNvPr>
          <p:cNvSpPr>
            <a:spLocks noGrp="1"/>
          </p:cNvSpPr>
          <p:nvPr>
            <p:ph type="pic" sz="quarter" idx="11" hasCustomPrompt="1"/>
          </p:nvPr>
        </p:nvSpPr>
        <p:spPr>
          <a:xfrm>
            <a:off x="0" y="0"/>
            <a:ext cx="12191207" cy="13716000"/>
          </a:xfrm>
        </p:spPr>
        <p:txBody>
          <a:bodyPr>
            <a:normAutofit/>
          </a:bodyPr>
          <a:lstStyle>
            <a:lvl1pPr marL="0" indent="0">
              <a:buNone/>
              <a:defRPr sz="3500"/>
            </a:lvl1pPr>
          </a:lstStyle>
          <a:p>
            <a:r>
              <a:rPr lang="en-GB"/>
              <a:t>Click below in the middle on the image icon to add an image</a:t>
            </a:r>
          </a:p>
        </p:txBody>
      </p:sp>
      <p:cxnSp>
        <p:nvCxnSpPr>
          <p:cNvPr id="13" name="Straight Connector 12">
            <a:extLst>
              <a:ext uri="{FF2B5EF4-FFF2-40B4-BE49-F238E27FC236}">
                <a16:creationId xmlns:a16="http://schemas.microsoft.com/office/drawing/2014/main" id="{D640F250-C970-7B46-886F-6CAC98E4109E}"/>
              </a:ext>
            </a:extLst>
          </p:cNvPr>
          <p:cNvCxnSpPr>
            <a:cxnSpLocks/>
          </p:cNvCxnSpPr>
          <p:nvPr userDrawn="1"/>
        </p:nvCxnSpPr>
        <p:spPr>
          <a:xfrm>
            <a:off x="12967130" y="12847980"/>
            <a:ext cx="10457827"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4" name="Text Placeholder 19">
            <a:extLst>
              <a:ext uri="{FF2B5EF4-FFF2-40B4-BE49-F238E27FC236}">
                <a16:creationId xmlns:a16="http://schemas.microsoft.com/office/drawing/2014/main" id="{1169EC52-A138-234C-BFDB-FA8564AB9994}"/>
              </a:ext>
            </a:extLst>
          </p:cNvPr>
          <p:cNvSpPr>
            <a:spLocks noGrp="1"/>
          </p:cNvSpPr>
          <p:nvPr>
            <p:ph type="body" sz="quarter" idx="13" hasCustomPrompt="1"/>
          </p:nvPr>
        </p:nvSpPr>
        <p:spPr>
          <a:xfrm>
            <a:off x="12920117" y="1744663"/>
            <a:ext cx="9057562" cy="1432292"/>
          </a:xfrm>
        </p:spPr>
        <p:txBody>
          <a:bodyPr>
            <a:noAutofit/>
          </a:bodyPr>
          <a:lstStyle>
            <a:lvl1pPr marL="0" indent="0">
              <a:buNone/>
              <a:defRPr sz="5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1" name="Text Placeholder 3">
            <a:extLst>
              <a:ext uri="{FF2B5EF4-FFF2-40B4-BE49-F238E27FC236}">
                <a16:creationId xmlns:a16="http://schemas.microsoft.com/office/drawing/2014/main" id="{1FEF7D10-35BA-9A44-8436-3E2AE424BF04}"/>
              </a:ext>
            </a:extLst>
          </p:cNvPr>
          <p:cNvSpPr>
            <a:spLocks noGrp="1"/>
          </p:cNvSpPr>
          <p:nvPr>
            <p:ph type="body" sz="quarter" idx="16" hasCustomPrompt="1"/>
          </p:nvPr>
        </p:nvSpPr>
        <p:spPr>
          <a:xfrm>
            <a:off x="12920117" y="4083261"/>
            <a:ext cx="9010002" cy="8237695"/>
          </a:xfrm>
        </p:spPr>
        <p:txBody>
          <a:bodyPr>
            <a:noAutofit/>
          </a:bodyPr>
          <a:lstStyle>
            <a:lvl1pPr marL="0" indent="0">
              <a:buFont typeface="Arial" panose="020B0604020202020204" pitchFamily="34" charset="0"/>
              <a:buNone/>
              <a:defRPr sz="25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a:t>
            </a:r>
          </a:p>
        </p:txBody>
      </p:sp>
      <p:sp>
        <p:nvSpPr>
          <p:cNvPr id="12" name="Text Placeholder 3">
            <a:extLst>
              <a:ext uri="{FF2B5EF4-FFF2-40B4-BE49-F238E27FC236}">
                <a16:creationId xmlns:a16="http://schemas.microsoft.com/office/drawing/2014/main" id="{6E74CDE4-51C2-AA40-8ADA-635B328E129F}"/>
              </a:ext>
            </a:extLst>
          </p:cNvPr>
          <p:cNvSpPr>
            <a:spLocks noGrp="1"/>
          </p:cNvSpPr>
          <p:nvPr>
            <p:ph type="body" sz="quarter" idx="17" hasCustomPrompt="1"/>
          </p:nvPr>
        </p:nvSpPr>
        <p:spPr>
          <a:xfrm>
            <a:off x="12889635" y="3257054"/>
            <a:ext cx="9088043" cy="754215"/>
          </a:xfrm>
        </p:spPr>
        <p:txBody>
          <a:bodyPr>
            <a:noAutofit/>
          </a:bodyPr>
          <a:lstStyle>
            <a:lvl1pPr marL="0" indent="0">
              <a:buFont typeface="Arial" panose="020B0604020202020204" pitchFamily="34" charset="0"/>
              <a:buNone/>
              <a:defRPr sz="2500" b="1">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sub headline</a:t>
            </a:r>
          </a:p>
        </p:txBody>
      </p:sp>
    </p:spTree>
    <p:extLst>
      <p:ext uri="{BB962C8B-B14F-4D97-AF65-F5344CB8AC3E}">
        <p14:creationId xmlns:p14="http://schemas.microsoft.com/office/powerpoint/2010/main" val="297489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guide id="3" pos="650">
          <p15:clr>
            <a:srgbClr val="FBAE40"/>
          </p15:clr>
        </p15:guide>
        <p15:guide id="4" pos="14709">
          <p15:clr>
            <a:srgbClr val="FBAE40"/>
          </p15:clr>
        </p15:guide>
        <p15:guide id="5" pos="81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image left #grey">
    <p:bg>
      <p:bgPr>
        <a:solidFill>
          <a:srgbClr val="64636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F3462-8681-8042-A01D-4D666CB4B7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cxnSp>
        <p:nvCxnSpPr>
          <p:cNvPr id="10" name="Straight Connector 9">
            <a:extLst>
              <a:ext uri="{FF2B5EF4-FFF2-40B4-BE49-F238E27FC236}">
                <a16:creationId xmlns:a16="http://schemas.microsoft.com/office/drawing/2014/main" id="{1DCD0992-1CC4-D74F-A160-E8AC263E9397}"/>
              </a:ext>
            </a:extLst>
          </p:cNvPr>
          <p:cNvCxnSpPr>
            <a:cxnSpLocks/>
          </p:cNvCxnSpPr>
          <p:nvPr userDrawn="1"/>
        </p:nvCxnSpPr>
        <p:spPr>
          <a:xfrm>
            <a:off x="12904276" y="12847980"/>
            <a:ext cx="10432261"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40B30349-299B-EA4C-91A3-74394A595DCF}"/>
              </a:ext>
            </a:extLst>
          </p:cNvPr>
          <p:cNvSpPr/>
          <p:nvPr userDrawn="1"/>
        </p:nvSpPr>
        <p:spPr>
          <a:xfrm>
            <a:off x="12904277"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rgbClr val="212121"/>
                </a:solidFill>
                <a:effectLst/>
                <a:uLnTx/>
                <a:uFillTx/>
                <a:latin typeface="+mn-lt"/>
                <a:ea typeface="Arial"/>
                <a:cs typeface="Arial"/>
                <a:sym typeface="Arial"/>
              </a:rPr>
              <a:t>© zooma. 2020</a:t>
            </a:r>
          </a:p>
        </p:txBody>
      </p:sp>
      <p:sp>
        <p:nvSpPr>
          <p:cNvPr id="5" name="Picture Placeholder 4">
            <a:extLst>
              <a:ext uri="{FF2B5EF4-FFF2-40B4-BE49-F238E27FC236}">
                <a16:creationId xmlns:a16="http://schemas.microsoft.com/office/drawing/2014/main" id="{1860DB37-FED6-634C-AACC-A0C51A2498D2}"/>
              </a:ext>
            </a:extLst>
          </p:cNvPr>
          <p:cNvSpPr>
            <a:spLocks noGrp="1"/>
          </p:cNvSpPr>
          <p:nvPr>
            <p:ph type="pic" sz="quarter" idx="11" hasCustomPrompt="1"/>
          </p:nvPr>
        </p:nvSpPr>
        <p:spPr>
          <a:xfrm>
            <a:off x="0" y="0"/>
            <a:ext cx="12191207" cy="13716000"/>
          </a:xfrm>
        </p:spPr>
        <p:txBody>
          <a:bodyPr>
            <a:normAutofit/>
          </a:bodyPr>
          <a:lstStyle>
            <a:lvl1pPr marL="0" indent="0">
              <a:buNone/>
              <a:defRPr sz="3500"/>
            </a:lvl1pPr>
          </a:lstStyle>
          <a:p>
            <a:r>
              <a:rPr lang="en-GB"/>
              <a:t>Click below in the middle on the image icon to add an image</a:t>
            </a:r>
          </a:p>
        </p:txBody>
      </p:sp>
      <p:cxnSp>
        <p:nvCxnSpPr>
          <p:cNvPr id="13" name="Straight Connector 12">
            <a:extLst>
              <a:ext uri="{FF2B5EF4-FFF2-40B4-BE49-F238E27FC236}">
                <a16:creationId xmlns:a16="http://schemas.microsoft.com/office/drawing/2014/main" id="{D640F250-C970-7B46-886F-6CAC98E4109E}"/>
              </a:ext>
            </a:extLst>
          </p:cNvPr>
          <p:cNvCxnSpPr>
            <a:cxnSpLocks/>
          </p:cNvCxnSpPr>
          <p:nvPr userDrawn="1"/>
        </p:nvCxnSpPr>
        <p:spPr>
          <a:xfrm>
            <a:off x="12967130" y="12847980"/>
            <a:ext cx="10457827"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4" name="Text Placeholder 19">
            <a:extLst>
              <a:ext uri="{FF2B5EF4-FFF2-40B4-BE49-F238E27FC236}">
                <a16:creationId xmlns:a16="http://schemas.microsoft.com/office/drawing/2014/main" id="{1169EC52-A138-234C-BFDB-FA8564AB9994}"/>
              </a:ext>
            </a:extLst>
          </p:cNvPr>
          <p:cNvSpPr>
            <a:spLocks noGrp="1"/>
          </p:cNvSpPr>
          <p:nvPr>
            <p:ph type="body" sz="quarter" idx="13" hasCustomPrompt="1"/>
          </p:nvPr>
        </p:nvSpPr>
        <p:spPr>
          <a:xfrm>
            <a:off x="12920117" y="1744663"/>
            <a:ext cx="9057562" cy="1432292"/>
          </a:xfrm>
        </p:spPr>
        <p:txBody>
          <a:bodyPr>
            <a:noAutofit/>
          </a:bodyPr>
          <a:lstStyle>
            <a:lvl1pPr marL="0" indent="0">
              <a:buNone/>
              <a:defRPr sz="5000" b="1">
                <a:solidFill>
                  <a:schemeClr val="bg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1" name="Text Placeholder 3">
            <a:extLst>
              <a:ext uri="{FF2B5EF4-FFF2-40B4-BE49-F238E27FC236}">
                <a16:creationId xmlns:a16="http://schemas.microsoft.com/office/drawing/2014/main" id="{1FEF7D10-35BA-9A44-8436-3E2AE424BF04}"/>
              </a:ext>
            </a:extLst>
          </p:cNvPr>
          <p:cNvSpPr>
            <a:spLocks noGrp="1"/>
          </p:cNvSpPr>
          <p:nvPr>
            <p:ph type="body" sz="quarter" idx="16" hasCustomPrompt="1"/>
          </p:nvPr>
        </p:nvSpPr>
        <p:spPr>
          <a:xfrm>
            <a:off x="12920117" y="4083261"/>
            <a:ext cx="9010002" cy="8237695"/>
          </a:xfrm>
        </p:spPr>
        <p:txBody>
          <a:bodyPr>
            <a:noAutofit/>
          </a:bodyPr>
          <a:lstStyle>
            <a:lvl1pPr marL="0" indent="0">
              <a:buFont typeface="Arial" panose="020B0604020202020204" pitchFamily="34" charset="0"/>
              <a:buNone/>
              <a:defRPr sz="2500" b="0">
                <a:solidFill>
                  <a:schemeClr val="bg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a:t>
            </a:r>
          </a:p>
        </p:txBody>
      </p:sp>
      <p:sp>
        <p:nvSpPr>
          <p:cNvPr id="12" name="Text Placeholder 3">
            <a:extLst>
              <a:ext uri="{FF2B5EF4-FFF2-40B4-BE49-F238E27FC236}">
                <a16:creationId xmlns:a16="http://schemas.microsoft.com/office/drawing/2014/main" id="{6E74CDE4-51C2-AA40-8ADA-635B328E129F}"/>
              </a:ext>
            </a:extLst>
          </p:cNvPr>
          <p:cNvSpPr>
            <a:spLocks noGrp="1"/>
          </p:cNvSpPr>
          <p:nvPr>
            <p:ph type="body" sz="quarter" idx="17" hasCustomPrompt="1"/>
          </p:nvPr>
        </p:nvSpPr>
        <p:spPr>
          <a:xfrm>
            <a:off x="12889635" y="3257054"/>
            <a:ext cx="9088043" cy="754215"/>
          </a:xfrm>
        </p:spPr>
        <p:txBody>
          <a:bodyPr>
            <a:noAutofit/>
          </a:bodyPr>
          <a:lstStyle>
            <a:lvl1pPr marL="0" indent="0">
              <a:buFont typeface="Arial" panose="020B0604020202020204" pitchFamily="34" charset="0"/>
              <a:buNone/>
              <a:defRPr sz="2500" b="1">
                <a:solidFill>
                  <a:schemeClr val="bg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sub headline</a:t>
            </a:r>
          </a:p>
        </p:txBody>
      </p:sp>
    </p:spTree>
    <p:extLst>
      <p:ext uri="{BB962C8B-B14F-4D97-AF65-F5344CB8AC3E}">
        <p14:creationId xmlns:p14="http://schemas.microsoft.com/office/powerpoint/2010/main" val="254466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guide id="3" pos="650">
          <p15:clr>
            <a:srgbClr val="FBAE40"/>
          </p15:clr>
        </p15:guide>
        <p15:guide id="4" pos="14709">
          <p15:clr>
            <a:srgbClr val="FBAE40"/>
          </p15:clr>
        </p15:guide>
        <p15:guide id="5" pos="81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image right unequal #white">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0C1E63CF-1B15-5847-A002-A9823385C16F}"/>
              </a:ext>
            </a:extLst>
          </p:cNvPr>
          <p:cNvSpPr>
            <a:spLocks noGrp="1"/>
          </p:cNvSpPr>
          <p:nvPr>
            <p:ph type="body" sz="quarter" idx="13" hasCustomPrompt="1"/>
          </p:nvPr>
        </p:nvSpPr>
        <p:spPr>
          <a:xfrm>
            <a:off x="984796" y="1744663"/>
            <a:ext cx="9057562" cy="1432292"/>
          </a:xfrm>
        </p:spPr>
        <p:txBody>
          <a:bodyPr>
            <a:noAutofit/>
          </a:bodyPr>
          <a:lstStyle>
            <a:lvl1pPr marL="0" indent="0">
              <a:buNone/>
              <a:defRPr sz="5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here to add headline</a:t>
            </a:r>
          </a:p>
        </p:txBody>
      </p:sp>
      <p:pic>
        <p:nvPicPr>
          <p:cNvPr id="12" name="Picture 11">
            <a:extLst>
              <a:ext uri="{FF2B5EF4-FFF2-40B4-BE49-F238E27FC236}">
                <a16:creationId xmlns:a16="http://schemas.microsoft.com/office/drawing/2014/main" id="{4676EAE5-24AF-B64D-BBE3-8C143D158D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5365" y="12944612"/>
            <a:ext cx="2285851" cy="393700"/>
          </a:xfrm>
          <a:prstGeom prst="rect">
            <a:avLst/>
          </a:prstGeom>
        </p:spPr>
      </p:pic>
      <p:cxnSp>
        <p:nvCxnSpPr>
          <p:cNvPr id="13" name="Straight Connector 12">
            <a:extLst>
              <a:ext uri="{FF2B5EF4-FFF2-40B4-BE49-F238E27FC236}">
                <a16:creationId xmlns:a16="http://schemas.microsoft.com/office/drawing/2014/main" id="{90F8A366-3A24-0E4C-9B18-4E0A9E215100}"/>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72B9073-5325-EC4A-81F0-956695F29A51}"/>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rgbClr val="212121"/>
                </a:solidFill>
                <a:effectLst/>
                <a:uLnTx/>
                <a:uFillTx/>
                <a:latin typeface="+mn-lt"/>
                <a:ea typeface="Arial"/>
                <a:cs typeface="Arial"/>
                <a:sym typeface="Arial"/>
              </a:rPr>
              <a:t>© zooma. 2020</a:t>
            </a:r>
          </a:p>
        </p:txBody>
      </p:sp>
      <p:sp>
        <p:nvSpPr>
          <p:cNvPr id="4" name="Picture Placeholder 3">
            <a:extLst>
              <a:ext uri="{FF2B5EF4-FFF2-40B4-BE49-F238E27FC236}">
                <a16:creationId xmlns:a16="http://schemas.microsoft.com/office/drawing/2014/main" id="{A93F157D-76E6-1146-B63B-D1272595707B}"/>
              </a:ext>
            </a:extLst>
          </p:cNvPr>
          <p:cNvSpPr>
            <a:spLocks noGrp="1"/>
          </p:cNvSpPr>
          <p:nvPr>
            <p:ph type="pic" sz="quarter" idx="16" hasCustomPrompt="1"/>
          </p:nvPr>
        </p:nvSpPr>
        <p:spPr>
          <a:xfrm>
            <a:off x="10828421" y="3224214"/>
            <a:ext cx="12507829" cy="8406312"/>
          </a:xfrm>
        </p:spPr>
        <p:txBody>
          <a:bodyPr>
            <a:normAutofit/>
          </a:bodyPr>
          <a:lstStyle>
            <a:lvl1pPr marL="0" indent="0">
              <a:buNone/>
              <a:defRPr sz="3500"/>
            </a:lvl1pPr>
          </a:lstStyle>
          <a:p>
            <a:r>
              <a:rPr lang="en-GB"/>
              <a:t>Click below in the middle on the image icon to add an image</a:t>
            </a:r>
          </a:p>
        </p:txBody>
      </p:sp>
      <p:sp>
        <p:nvSpPr>
          <p:cNvPr id="10" name="Text Placeholder 3">
            <a:extLst>
              <a:ext uri="{FF2B5EF4-FFF2-40B4-BE49-F238E27FC236}">
                <a16:creationId xmlns:a16="http://schemas.microsoft.com/office/drawing/2014/main" id="{0317E018-1E11-EF41-BF7E-BDA1D4D2ED78}"/>
              </a:ext>
            </a:extLst>
          </p:cNvPr>
          <p:cNvSpPr>
            <a:spLocks noGrp="1"/>
          </p:cNvSpPr>
          <p:nvPr>
            <p:ph type="body" sz="quarter" idx="18" hasCustomPrompt="1"/>
          </p:nvPr>
        </p:nvSpPr>
        <p:spPr>
          <a:xfrm>
            <a:off x="984796" y="4001558"/>
            <a:ext cx="9010002" cy="8237695"/>
          </a:xfrm>
        </p:spPr>
        <p:txBody>
          <a:bodyPr>
            <a:noAutofit/>
          </a:bodyPr>
          <a:lstStyle>
            <a:lvl1pPr marL="0" indent="0">
              <a:buFont typeface="Arial" panose="020B0604020202020204" pitchFamily="34" charset="0"/>
              <a:buNone/>
              <a:defRPr sz="25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a:t>
            </a:r>
          </a:p>
        </p:txBody>
      </p:sp>
      <p:sp>
        <p:nvSpPr>
          <p:cNvPr id="15" name="Text Placeholder 3">
            <a:extLst>
              <a:ext uri="{FF2B5EF4-FFF2-40B4-BE49-F238E27FC236}">
                <a16:creationId xmlns:a16="http://schemas.microsoft.com/office/drawing/2014/main" id="{4304939F-793C-7943-9D6C-52715E85BF0E}"/>
              </a:ext>
            </a:extLst>
          </p:cNvPr>
          <p:cNvSpPr>
            <a:spLocks noGrp="1"/>
          </p:cNvSpPr>
          <p:nvPr>
            <p:ph type="body" sz="quarter" idx="19" hasCustomPrompt="1"/>
          </p:nvPr>
        </p:nvSpPr>
        <p:spPr>
          <a:xfrm>
            <a:off x="984796" y="3236580"/>
            <a:ext cx="9088043" cy="754215"/>
          </a:xfrm>
        </p:spPr>
        <p:txBody>
          <a:bodyPr>
            <a:noAutofit/>
          </a:bodyPr>
          <a:lstStyle>
            <a:lvl1pPr marL="0" indent="0">
              <a:buFont typeface="Arial" panose="020B0604020202020204" pitchFamily="34" charset="0"/>
              <a:buNone/>
              <a:defRPr sz="2500" b="1">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sub headline</a:t>
            </a:r>
          </a:p>
        </p:txBody>
      </p:sp>
    </p:spTree>
    <p:extLst>
      <p:ext uri="{BB962C8B-B14F-4D97-AF65-F5344CB8AC3E}">
        <p14:creationId xmlns:p14="http://schemas.microsoft.com/office/powerpoint/2010/main" val="391643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guide id="3" pos="650">
          <p15:clr>
            <a:srgbClr val="FBAE40"/>
          </p15:clr>
        </p15:guide>
        <p15:guide id="4" pos="14709">
          <p15:clr>
            <a:srgbClr val="FBAE40"/>
          </p15:clr>
        </p15:guide>
        <p15:guide id="5" orient="horz" pos="109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D64BEBA3-42D8-E041-933F-B36D1FBBB7C2}" type="datetimeFigureOut">
              <a:rPr lang="en-US" smtClean="0"/>
              <a:t>4/15/20</a:t>
            </a:fld>
            <a:endParaRPr lang="en-US"/>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2EACE6D9-59F2-EE47-B337-36CF9B2FB5F9}" type="slidenum">
              <a:rPr lang="en-US" smtClean="0"/>
              <a:t>‹#›</a:t>
            </a:fld>
            <a:endParaRPr lang="en-US"/>
          </a:p>
        </p:txBody>
      </p:sp>
    </p:spTree>
    <p:extLst>
      <p:ext uri="{BB962C8B-B14F-4D97-AF65-F5344CB8AC3E}">
        <p14:creationId xmlns:p14="http://schemas.microsoft.com/office/powerpoint/2010/main" val="3835453224"/>
      </p:ext>
    </p:extLst>
  </p:cSld>
  <p:clrMap bg1="lt1" tx1="dk1" bg2="lt2" tx2="dk2" accent1="accent1" accent2="accent2" accent3="accent3" accent4="accent4" accent5="accent5" accent6="accent6" hlink="hlink" folHlink="folHlink"/>
  <p:sldLayoutIdLst>
    <p:sldLayoutId id="2147483664" r:id="rId1"/>
    <p:sldLayoutId id="2147483671" r:id="rId2"/>
    <p:sldLayoutId id="2147483652" r:id="rId3"/>
    <p:sldLayoutId id="2147483651" r:id="rId4"/>
    <p:sldLayoutId id="2147483731" r:id="rId5"/>
    <p:sldLayoutId id="2147483737" r:id="rId6"/>
    <p:sldLayoutId id="2147483804" r:id="rId7"/>
    <p:sldLayoutId id="2147483749" r:id="rId8"/>
    <p:sldLayoutId id="2147483682" r:id="rId9"/>
    <p:sldLayoutId id="2147483750" r:id="rId10"/>
    <p:sldLayoutId id="2147483753" r:id="rId11"/>
    <p:sldLayoutId id="2147483690" r:id="rId12"/>
    <p:sldLayoutId id="214748381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microsoft.com/office/2007/relationships/hdphoto" Target="../media/hdphoto1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D56B04-91D7-E44D-9E97-EF1E811F86A3}"/>
              </a:ext>
            </a:extLst>
          </p:cNvPr>
          <p:cNvSpPr>
            <a:spLocks noGrp="1"/>
          </p:cNvSpPr>
          <p:nvPr>
            <p:ph type="body" sz="quarter" idx="14"/>
          </p:nvPr>
        </p:nvSpPr>
        <p:spPr/>
        <p:txBody>
          <a:bodyPr vert="horz" lIns="91440" tIns="45720" rIns="91440" bIns="45720" rtlCol="0" anchor="t">
            <a:noAutofit/>
          </a:bodyPr>
          <a:lstStyle/>
          <a:p>
            <a:r>
              <a:rPr lang="en-US" sz="8000" dirty="0">
                <a:latin typeface="Arial"/>
                <a:cs typeface="Arial"/>
              </a:rPr>
              <a:t>How to do video conferencing</a:t>
            </a:r>
            <a:r>
              <a:rPr lang="en-US" dirty="0">
                <a:solidFill>
                  <a:srgbClr val="F4541E"/>
                </a:solidFill>
                <a:latin typeface="Arial"/>
                <a:cs typeface="Arial"/>
              </a:rPr>
              <a:t>.</a:t>
            </a:r>
            <a:endParaRPr lang="en-US" dirty="0">
              <a:solidFill>
                <a:srgbClr val="F4541E"/>
              </a:solidFill>
            </a:endParaRPr>
          </a:p>
        </p:txBody>
      </p:sp>
    </p:spTree>
    <p:extLst>
      <p:ext uri="{BB962C8B-B14F-4D97-AF65-F5344CB8AC3E}">
        <p14:creationId xmlns:p14="http://schemas.microsoft.com/office/powerpoint/2010/main" val="211732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building, door, sitting, brown&#10;&#10;Description automatically generated">
            <a:extLst>
              <a:ext uri="{FF2B5EF4-FFF2-40B4-BE49-F238E27FC236}">
                <a16:creationId xmlns:a16="http://schemas.microsoft.com/office/drawing/2014/main" id="{3F7A0A83-13F7-4B45-825F-FCA1676E4634}"/>
              </a:ext>
            </a:extLst>
          </p:cNvPr>
          <p:cNvPicPr>
            <a:picLocks noGrp="1" noChangeAspect="1"/>
          </p:cNvPicPr>
          <p:nvPr>
            <p:ph type="pic" sz="quarter" idx="11"/>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a:xfrm rot="5400000">
            <a:off x="-762000" y="762000"/>
            <a:ext cx="13716000" cy="12192000"/>
          </a:xfrm>
        </p:spPr>
      </p:pic>
      <p:sp>
        <p:nvSpPr>
          <p:cNvPr id="2" name="Text Placeholder 1">
            <a:extLst>
              <a:ext uri="{FF2B5EF4-FFF2-40B4-BE49-F238E27FC236}">
                <a16:creationId xmlns:a16="http://schemas.microsoft.com/office/drawing/2014/main" id="{A478C0D2-3275-4731-90EC-9A33E43E2013}"/>
              </a:ext>
            </a:extLst>
          </p:cNvPr>
          <p:cNvSpPr>
            <a:spLocks noGrp="1"/>
          </p:cNvSpPr>
          <p:nvPr>
            <p:ph type="body" sz="quarter" idx="13"/>
          </p:nvPr>
        </p:nvSpPr>
        <p:spPr/>
        <p:txBody>
          <a:bodyPr vert="horz" lIns="91440" tIns="45720" rIns="91440" bIns="45720" rtlCol="0" anchor="t">
            <a:noAutofit/>
          </a:bodyPr>
          <a:lstStyle/>
          <a:p>
            <a:r>
              <a:rPr lang="en-US" sz="4000" dirty="0">
                <a:latin typeface="Arial"/>
                <a:cs typeface="Arial"/>
              </a:rPr>
              <a:t>Starting the meeting</a:t>
            </a:r>
            <a:endParaRPr lang="sv-SE" sz="4000" dirty="0">
              <a:solidFill>
                <a:schemeClr val="accent2"/>
              </a:solidFill>
              <a:latin typeface="Arial"/>
              <a:cs typeface="Arial"/>
            </a:endParaRPr>
          </a:p>
        </p:txBody>
      </p:sp>
      <p:sp>
        <p:nvSpPr>
          <p:cNvPr id="4" name="Text Placeholder 3">
            <a:extLst>
              <a:ext uri="{FF2B5EF4-FFF2-40B4-BE49-F238E27FC236}">
                <a16:creationId xmlns:a16="http://schemas.microsoft.com/office/drawing/2014/main" id="{28EAB0BC-A9E0-455A-9839-9EE64FAE4DEF}"/>
              </a:ext>
            </a:extLst>
          </p:cNvPr>
          <p:cNvSpPr>
            <a:spLocks noGrp="1"/>
          </p:cNvSpPr>
          <p:nvPr>
            <p:ph type="body" sz="quarter" idx="16"/>
          </p:nvPr>
        </p:nvSpPr>
        <p:spPr>
          <a:xfrm>
            <a:off x="12920117" y="3176955"/>
            <a:ext cx="9010002" cy="9144001"/>
          </a:xfrm>
        </p:spPr>
        <p:txBody>
          <a:bodyPr vert="horz" lIns="91440" tIns="45720" rIns="91440" bIns="45720" rtlCol="0" anchor="t">
            <a:noAutofit/>
          </a:bodyPr>
          <a:lstStyle/>
          <a:p>
            <a:pPr marL="342900" indent="-342900">
              <a:lnSpc>
                <a:spcPct val="100000"/>
              </a:lnSpc>
              <a:buFont typeface="Arial" panose="020B0604020202020204" pitchFamily="34" charset="0"/>
              <a:buChar char="•"/>
            </a:pPr>
            <a:r>
              <a:rPr lang="sv-SE" b="1" dirty="0">
                <a:latin typeface="Arial"/>
                <a:cs typeface="Arial"/>
              </a:rPr>
              <a:t>Break the </a:t>
            </a:r>
            <a:r>
              <a:rPr lang="sv-SE" b="1" dirty="0" err="1">
                <a:latin typeface="Arial"/>
                <a:cs typeface="Arial"/>
              </a:rPr>
              <a:t>ice</a:t>
            </a:r>
            <a:br>
              <a:rPr lang="sv-SE" b="1" dirty="0"/>
            </a:br>
            <a:br>
              <a:rPr lang="sv-SE" b="1" dirty="0"/>
            </a:br>
            <a:r>
              <a:rPr lang="en-US" dirty="0">
                <a:latin typeface="Arial"/>
                <a:cs typeface="Arial"/>
              </a:rPr>
              <a:t>While waiting for everyone to connect, take a moment to share a quick story about the weekend or ask a question that will start a conversation. This will avoid a silence where people might wonder if the connection is working, it breaks the ice and people get into the mood of listening to one another. Wrap up the small talk as soon as the key people have joined and then start with the purpose of the</a:t>
            </a:r>
            <a:r>
              <a:rPr lang="en-US" baseline="0" dirty="0">
                <a:latin typeface="Arial"/>
                <a:cs typeface="Arial"/>
              </a:rPr>
              <a:t> call</a:t>
            </a:r>
            <a:r>
              <a:rPr lang="en-US" dirty="0">
                <a:latin typeface="Arial"/>
                <a:cs typeface="Arial"/>
              </a:rPr>
              <a:t>.</a:t>
            </a:r>
          </a:p>
          <a:p>
            <a:endParaRPr lang="en-US" dirty="0"/>
          </a:p>
        </p:txBody>
      </p:sp>
    </p:spTree>
    <p:extLst>
      <p:ext uri="{BB962C8B-B14F-4D97-AF65-F5344CB8AC3E}">
        <p14:creationId xmlns:p14="http://schemas.microsoft.com/office/powerpoint/2010/main" val="268686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A336B-DE08-464F-A83E-6574135DA6BB}"/>
              </a:ext>
            </a:extLst>
          </p:cNvPr>
          <p:cNvSpPr>
            <a:spLocks noGrp="1"/>
          </p:cNvSpPr>
          <p:nvPr>
            <p:ph type="body" sz="quarter" idx="10"/>
          </p:nvPr>
        </p:nvSpPr>
        <p:spPr/>
        <p:txBody>
          <a:bodyPr vert="horz" lIns="91440" tIns="45720" rIns="91440" bIns="45720" rtlCol="0" anchor="t">
            <a:noAutofit/>
          </a:bodyPr>
          <a:lstStyle/>
          <a:p>
            <a:r>
              <a:rPr lang="en-US" sz="8000" dirty="0">
                <a:latin typeface="Arial"/>
                <a:cs typeface="Arial"/>
              </a:rPr>
              <a:t>During the meeting</a:t>
            </a:r>
            <a:r>
              <a:rPr lang="en-US" sz="8000" dirty="0">
                <a:solidFill>
                  <a:srgbClr val="F4541E"/>
                </a:solidFill>
                <a:latin typeface="Arial"/>
                <a:cs typeface="Arial"/>
              </a:rPr>
              <a:t>.</a:t>
            </a:r>
            <a:endParaRPr lang="sv-SE" sz="8000" dirty="0">
              <a:solidFill>
                <a:srgbClr val="F4541E"/>
              </a:solidFill>
              <a:latin typeface="Arial"/>
              <a:cs typeface="Arial"/>
            </a:endParaRPr>
          </a:p>
        </p:txBody>
      </p:sp>
    </p:spTree>
    <p:extLst>
      <p:ext uri="{BB962C8B-B14F-4D97-AF65-F5344CB8AC3E}">
        <p14:creationId xmlns:p14="http://schemas.microsoft.com/office/powerpoint/2010/main" val="288956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78C0D2-3275-4731-90EC-9A33E43E2013}"/>
              </a:ext>
            </a:extLst>
          </p:cNvPr>
          <p:cNvSpPr>
            <a:spLocks noGrp="1"/>
          </p:cNvSpPr>
          <p:nvPr>
            <p:ph type="body" sz="quarter" idx="13"/>
          </p:nvPr>
        </p:nvSpPr>
        <p:spPr/>
        <p:txBody>
          <a:bodyPr vert="horz" lIns="91440" tIns="45720" rIns="91440" bIns="45720" rtlCol="0" anchor="t">
            <a:noAutofit/>
          </a:bodyPr>
          <a:lstStyle/>
          <a:p>
            <a:r>
              <a:rPr lang="en-US" sz="4000" dirty="0">
                <a:latin typeface="Arial"/>
                <a:cs typeface="Arial"/>
              </a:rPr>
              <a:t>During the meeting</a:t>
            </a:r>
            <a:endParaRPr lang="sv-SE" sz="4000" dirty="0">
              <a:solidFill>
                <a:schemeClr val="accent2"/>
              </a:solidFill>
              <a:latin typeface="Arial"/>
              <a:cs typeface="Arial"/>
            </a:endParaRPr>
          </a:p>
        </p:txBody>
      </p:sp>
      <p:sp>
        <p:nvSpPr>
          <p:cNvPr id="4" name="Text Placeholder 3">
            <a:extLst>
              <a:ext uri="{FF2B5EF4-FFF2-40B4-BE49-F238E27FC236}">
                <a16:creationId xmlns:a16="http://schemas.microsoft.com/office/drawing/2014/main" id="{28EAB0BC-A9E0-455A-9839-9EE64FAE4DEF}"/>
              </a:ext>
            </a:extLst>
          </p:cNvPr>
          <p:cNvSpPr>
            <a:spLocks noGrp="1"/>
          </p:cNvSpPr>
          <p:nvPr>
            <p:ph type="body" sz="quarter" idx="18"/>
          </p:nvPr>
        </p:nvSpPr>
        <p:spPr>
          <a:xfrm>
            <a:off x="984796" y="3236580"/>
            <a:ext cx="9010002" cy="9002673"/>
          </a:xfrm>
        </p:spPr>
        <p:txBody>
          <a:bodyPr vert="horz" lIns="91440" tIns="45720" rIns="91440" bIns="45720" rtlCol="0" anchor="t">
            <a:noAutofit/>
          </a:bodyPr>
          <a:lstStyle/>
          <a:p>
            <a:pPr marL="342900" indent="-342900">
              <a:lnSpc>
                <a:spcPct val="100000"/>
              </a:lnSpc>
              <a:buFont typeface="Arial" panose="020B0604020202020204" pitchFamily="34" charset="0"/>
              <a:buChar char="•"/>
            </a:pPr>
            <a:r>
              <a:rPr lang="en-GB" b="1" dirty="0">
                <a:latin typeface="Arial"/>
                <a:cs typeface="Arial"/>
              </a:rPr>
              <a:t>Speak loudly and clearly</a:t>
            </a:r>
            <a:br>
              <a:rPr lang="en-GB" u="sng" dirty="0"/>
            </a:br>
            <a:br>
              <a:rPr lang="en-GB" u="sng" dirty="0"/>
            </a:br>
            <a:r>
              <a:rPr lang="en-GB" dirty="0">
                <a:latin typeface="Arial"/>
                <a:cs typeface="Arial"/>
              </a:rPr>
              <a:t>Especially with conferencing, it is very important to speak loudly and clearly, as there are a variety of reasons why it may be more difficult for others to hear what you're saying, as compared to a normal meeting. This becomes even more important if it is an audio-only call. </a:t>
            </a:r>
            <a:br>
              <a:rPr lang="en-GB" dirty="0"/>
            </a:br>
            <a:endParaRPr lang="en-GB" dirty="0"/>
          </a:p>
          <a:p>
            <a:pPr marL="342900" indent="-342900">
              <a:lnSpc>
                <a:spcPct val="100000"/>
              </a:lnSpc>
              <a:buFont typeface="Arial" panose="020B0604020202020204" pitchFamily="34" charset="0"/>
              <a:buChar char="•"/>
            </a:pPr>
            <a:r>
              <a:rPr lang="en-GB" b="1" dirty="0">
                <a:latin typeface="Arial"/>
                <a:cs typeface="Arial"/>
              </a:rPr>
              <a:t>Encourage participation</a:t>
            </a:r>
            <a:br>
              <a:rPr lang="en-GB" b="1" dirty="0"/>
            </a:br>
            <a:br>
              <a:rPr lang="en-GB" b="1" dirty="0"/>
            </a:br>
            <a:r>
              <a:rPr lang="en-GB" dirty="0">
                <a:latin typeface="Arial"/>
                <a:cs typeface="Arial"/>
              </a:rPr>
              <a:t>A quick and easy way to keep everyone engaged is by asking questions. One of the biggest challenges you will run into with conferencing is that people can easily start daydreaming when they are not actively involved</a:t>
            </a:r>
            <a:r>
              <a:rPr lang="en-GB" b="1" dirty="0">
                <a:latin typeface="Arial"/>
                <a:cs typeface="Arial"/>
              </a:rPr>
              <a:t>. </a:t>
            </a:r>
            <a:r>
              <a:rPr lang="en-GB" dirty="0">
                <a:latin typeface="Arial"/>
                <a:cs typeface="Arial"/>
              </a:rPr>
              <a:t>Add to this the inclination of people to stay quiet and many of your questions might go unanswered. Consequently, it is important to do your best to engage the other participants by asking for distinct feedback specifically directed at someone.</a:t>
            </a:r>
            <a:endParaRPr lang="en-GB" b="1" dirty="0">
              <a:latin typeface="Arial"/>
              <a:cs typeface="Arial"/>
            </a:endParaRPr>
          </a:p>
        </p:txBody>
      </p:sp>
      <p:pic>
        <p:nvPicPr>
          <p:cNvPr id="7" name="Picture Placeholder 6" descr="A picture containing computer&#10;&#10;Description automatically generated">
            <a:extLst>
              <a:ext uri="{FF2B5EF4-FFF2-40B4-BE49-F238E27FC236}">
                <a16:creationId xmlns:a16="http://schemas.microsoft.com/office/drawing/2014/main" id="{D8CB4A38-FC9B-4C36-963E-09D0BFDDCA27}"/>
              </a:ext>
            </a:extLst>
          </p:cNvPr>
          <p:cNvPicPr>
            <a:picLocks noGrp="1" noChangeAspect="1"/>
          </p:cNvPicPr>
          <p:nvPr>
            <p:ph type="pic" sz="quarter" idx="16"/>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484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78C0D2-3275-4731-90EC-9A33E43E2013}"/>
              </a:ext>
            </a:extLst>
          </p:cNvPr>
          <p:cNvSpPr>
            <a:spLocks noGrp="1"/>
          </p:cNvSpPr>
          <p:nvPr>
            <p:ph type="body" sz="quarter" idx="13"/>
          </p:nvPr>
        </p:nvSpPr>
        <p:spPr/>
        <p:txBody>
          <a:bodyPr vert="horz" lIns="91440" tIns="45720" rIns="91440" bIns="45720" rtlCol="0" anchor="t">
            <a:noAutofit/>
          </a:bodyPr>
          <a:lstStyle/>
          <a:p>
            <a:r>
              <a:rPr lang="en-US" sz="4000" dirty="0">
                <a:latin typeface="Arial"/>
                <a:cs typeface="Arial"/>
              </a:rPr>
              <a:t>During the meeting</a:t>
            </a:r>
            <a:endParaRPr lang="sv-SE" sz="4000" dirty="0">
              <a:solidFill>
                <a:schemeClr val="accent2"/>
              </a:solidFill>
              <a:latin typeface="Arial"/>
              <a:cs typeface="Arial"/>
            </a:endParaRPr>
          </a:p>
        </p:txBody>
      </p:sp>
      <p:sp>
        <p:nvSpPr>
          <p:cNvPr id="4" name="Text Placeholder 3">
            <a:extLst>
              <a:ext uri="{FF2B5EF4-FFF2-40B4-BE49-F238E27FC236}">
                <a16:creationId xmlns:a16="http://schemas.microsoft.com/office/drawing/2014/main" id="{28EAB0BC-A9E0-455A-9839-9EE64FAE4DEF}"/>
              </a:ext>
            </a:extLst>
          </p:cNvPr>
          <p:cNvSpPr>
            <a:spLocks noGrp="1"/>
          </p:cNvSpPr>
          <p:nvPr>
            <p:ph type="body" sz="quarter" idx="16"/>
          </p:nvPr>
        </p:nvSpPr>
        <p:spPr/>
        <p:txBody>
          <a:bodyPr vert="horz" lIns="91440" tIns="45720" rIns="91440" bIns="45720" rtlCol="0" anchor="t">
            <a:noAutofit/>
          </a:bodyPr>
          <a:lstStyle/>
          <a:p>
            <a:pPr marL="342900" indent="-342900">
              <a:lnSpc>
                <a:spcPct val="100000"/>
              </a:lnSpc>
              <a:buFont typeface="Arial" panose="020B0604020202020204" pitchFamily="34" charset="0"/>
              <a:buChar char="•"/>
            </a:pPr>
            <a:r>
              <a:rPr lang="sv-SE" b="1" dirty="0">
                <a:latin typeface="Arial"/>
                <a:cs typeface="Arial"/>
              </a:rPr>
              <a:t>The agenda</a:t>
            </a:r>
            <a:br>
              <a:rPr lang="sv-SE" b="1" dirty="0"/>
            </a:br>
            <a:br>
              <a:rPr lang="sv-SE" b="1" dirty="0"/>
            </a:br>
            <a:r>
              <a:rPr lang="en-US" dirty="0">
                <a:latin typeface="Arial"/>
                <a:cs typeface="Arial"/>
              </a:rPr>
              <a:t>Everyone is busy, and you do not want to waste their time. That is why it is important to have an agenda and stick to it. When meetings are concise and on point, people are more willing to participate and stay engaged. When you follow an agenda you also limit the risk of having the meeting extended, which would likely reduce participation and attentiveness. Within the agenda it is recommended to schedule a few minutes in the end to discuss questions or comments that are brought up during the meeting.</a:t>
            </a:r>
            <a:br>
              <a:rPr lang="en-US" dirty="0"/>
            </a:br>
            <a:endParaRPr lang="en-US" dirty="0"/>
          </a:p>
          <a:p>
            <a:pPr marL="342900" indent="-342900">
              <a:lnSpc>
                <a:spcPct val="100000"/>
              </a:lnSpc>
              <a:buFont typeface="Arial" panose="020B0604020202020204" pitchFamily="34" charset="0"/>
              <a:buChar char="•"/>
            </a:pPr>
            <a:r>
              <a:rPr lang="sv-SE" b="1" dirty="0" err="1">
                <a:latin typeface="Arial"/>
                <a:cs typeface="Arial"/>
              </a:rPr>
              <a:t>Use</a:t>
            </a:r>
            <a:r>
              <a:rPr lang="sv-SE" b="1" dirty="0">
                <a:latin typeface="Arial"/>
                <a:cs typeface="Arial"/>
              </a:rPr>
              <a:t> </a:t>
            </a:r>
            <a:r>
              <a:rPr lang="sv-SE" b="1" dirty="0" err="1">
                <a:latin typeface="Arial"/>
                <a:cs typeface="Arial"/>
              </a:rPr>
              <a:t>visual</a:t>
            </a:r>
            <a:r>
              <a:rPr lang="sv-SE" b="1" dirty="0">
                <a:latin typeface="Arial"/>
                <a:cs typeface="Arial"/>
              </a:rPr>
              <a:t> aids</a:t>
            </a:r>
            <a:br>
              <a:rPr lang="sv-SE" b="1" dirty="0"/>
            </a:br>
            <a:br>
              <a:rPr lang="sv-SE" b="1" dirty="0"/>
            </a:br>
            <a:r>
              <a:rPr lang="en-US" dirty="0">
                <a:latin typeface="Arial"/>
                <a:cs typeface="Arial"/>
              </a:rPr>
              <a:t>Visual aids are a great way to switch up how people are taking in information and help to keep the other participants engaged. They work very well to present new ideas or plans for a large group. Just make sure they are short and do not provide too much information.</a:t>
            </a:r>
            <a:endParaRPr lang="sv-SE" dirty="0">
              <a:latin typeface="Arial"/>
              <a:cs typeface="Arial"/>
            </a:endParaRPr>
          </a:p>
          <a:p>
            <a:pPr>
              <a:lnSpc>
                <a:spcPct val="100000"/>
              </a:lnSpc>
            </a:pPr>
            <a:endParaRPr lang="sv-SE" b="1" dirty="0"/>
          </a:p>
        </p:txBody>
      </p:sp>
      <p:pic>
        <p:nvPicPr>
          <p:cNvPr id="11" name="Picture Placeholder 10" descr="A screenshot of a computer&#10;&#10;Description automatically generated">
            <a:extLst>
              <a:ext uri="{FF2B5EF4-FFF2-40B4-BE49-F238E27FC236}">
                <a16:creationId xmlns:a16="http://schemas.microsoft.com/office/drawing/2014/main" id="{D0F92873-2CBB-694A-94EE-BC303B8CE324}"/>
              </a:ext>
            </a:extLst>
          </p:cNvPr>
          <p:cNvPicPr>
            <a:picLocks noGrp="1" noChangeAspect="1"/>
          </p:cNvPicPr>
          <p:nvPr>
            <p:ph type="pic" sz="quarter" idx="11"/>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5400000">
            <a:off x="-762397" y="762397"/>
            <a:ext cx="13716000" cy="12191206"/>
          </a:xfrm>
        </p:spPr>
      </p:pic>
    </p:spTree>
    <p:extLst>
      <p:ext uri="{BB962C8B-B14F-4D97-AF65-F5344CB8AC3E}">
        <p14:creationId xmlns:p14="http://schemas.microsoft.com/office/powerpoint/2010/main" val="204375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78C0D2-3275-4731-90EC-9A33E43E2013}"/>
              </a:ext>
            </a:extLst>
          </p:cNvPr>
          <p:cNvSpPr>
            <a:spLocks noGrp="1"/>
          </p:cNvSpPr>
          <p:nvPr>
            <p:ph type="body" sz="quarter" idx="13"/>
          </p:nvPr>
        </p:nvSpPr>
        <p:spPr/>
        <p:txBody>
          <a:bodyPr vert="horz" lIns="91440" tIns="45720" rIns="91440" bIns="45720" rtlCol="0" anchor="t">
            <a:noAutofit/>
          </a:bodyPr>
          <a:lstStyle/>
          <a:p>
            <a:r>
              <a:rPr lang="en-US" sz="4000" dirty="0">
                <a:latin typeface="Arial"/>
                <a:cs typeface="Arial"/>
              </a:rPr>
              <a:t>During the meeting</a:t>
            </a:r>
            <a:endParaRPr lang="sv-SE" sz="4000" dirty="0">
              <a:solidFill>
                <a:schemeClr val="accent2"/>
              </a:solidFill>
              <a:latin typeface="Arial"/>
              <a:cs typeface="Arial"/>
            </a:endParaRPr>
          </a:p>
        </p:txBody>
      </p:sp>
      <p:sp>
        <p:nvSpPr>
          <p:cNvPr id="4" name="Text Placeholder 3">
            <a:extLst>
              <a:ext uri="{FF2B5EF4-FFF2-40B4-BE49-F238E27FC236}">
                <a16:creationId xmlns:a16="http://schemas.microsoft.com/office/drawing/2014/main" id="{28EAB0BC-A9E0-455A-9839-9EE64FAE4DEF}"/>
              </a:ext>
            </a:extLst>
          </p:cNvPr>
          <p:cNvSpPr>
            <a:spLocks noGrp="1"/>
          </p:cNvSpPr>
          <p:nvPr>
            <p:ph type="body" sz="quarter" idx="18"/>
          </p:nvPr>
        </p:nvSpPr>
        <p:spPr>
          <a:xfrm>
            <a:off x="984796" y="3222570"/>
            <a:ext cx="9262233" cy="9016683"/>
          </a:xfrm>
        </p:spPr>
        <p:txBody>
          <a:bodyPr vert="horz" lIns="91440" tIns="45720" rIns="91440" bIns="45720" rtlCol="0" anchor="t">
            <a:noAutofit/>
          </a:bodyPr>
          <a:lstStyle/>
          <a:p>
            <a:pPr marL="342900" indent="-342900">
              <a:lnSpc>
                <a:spcPct val="100000"/>
              </a:lnSpc>
              <a:buFont typeface="Arial" panose="020B0604020202020204" pitchFamily="34" charset="0"/>
              <a:buChar char="•"/>
            </a:pPr>
            <a:r>
              <a:rPr lang="en-GB" b="1" dirty="0">
                <a:latin typeface="Arial"/>
                <a:cs typeface="Arial"/>
              </a:rPr>
              <a:t>Avoid unnecessary silence</a:t>
            </a:r>
            <a:br>
              <a:rPr lang="en-GB" dirty="0"/>
            </a:br>
            <a:br>
              <a:rPr lang="en-GB" dirty="0"/>
            </a:br>
            <a:r>
              <a:rPr lang="en-GB" dirty="0">
                <a:latin typeface="Arial"/>
                <a:cs typeface="Arial"/>
              </a:rPr>
              <a:t>When you are talking to someone in person a brief silence is not a problem, as the other person can see why you might not be responding. But in a digital meeting, it can be very confusing, especially if there is no video connection. People might assume that there are technical difficulties or that the other person is distracted. In this case, it is best that when a situation arises where a direct response is not possible, to describe the steps that are being taken or by saying something like: "let me think about that for a second.”</a:t>
            </a:r>
            <a:br>
              <a:rPr lang="en-GB" dirty="0"/>
            </a:br>
            <a:endParaRPr lang="en-GB" dirty="0"/>
          </a:p>
          <a:p>
            <a:pPr marL="342900" indent="-342900">
              <a:lnSpc>
                <a:spcPct val="100000"/>
              </a:lnSpc>
              <a:buFont typeface="Arial" panose="020B0604020202020204" pitchFamily="34" charset="0"/>
              <a:buChar char="•"/>
            </a:pPr>
            <a:r>
              <a:rPr lang="en-GB" b="1" dirty="0">
                <a:latin typeface="Arial"/>
                <a:cs typeface="Arial"/>
              </a:rPr>
              <a:t>Keep the meeting short</a:t>
            </a:r>
            <a:br>
              <a:rPr lang="en-GB" b="1" dirty="0"/>
            </a:br>
            <a:br>
              <a:rPr lang="en-GB" b="1" dirty="0"/>
            </a:br>
            <a:r>
              <a:rPr lang="en-GB" dirty="0">
                <a:latin typeface="Arial"/>
                <a:cs typeface="Arial"/>
              </a:rPr>
              <a:t>As touched upon earlier, you need to do what you can to keep people engaged and involved. One sure-fire way to lose that is by having meetings that take much longer than needed. Besides using an agenda you can keep the meetings short by only involving the people that are necessary for the meeting's objective. This way, you reduce the chance of unimportant discussions. If a discussion comes up that focusses around two people and is of little significance for the others, you can ask it to be followed up after the meeting. </a:t>
            </a:r>
            <a:endParaRPr lang="en-GB" dirty="0"/>
          </a:p>
        </p:txBody>
      </p:sp>
      <p:pic>
        <p:nvPicPr>
          <p:cNvPr id="6" name="Picture 6" descr="A screen shot of an open computer sitting on top of a table&#10;&#10;Description generated with very high confidence">
            <a:extLst>
              <a:ext uri="{FF2B5EF4-FFF2-40B4-BE49-F238E27FC236}">
                <a16:creationId xmlns:a16="http://schemas.microsoft.com/office/drawing/2014/main" id="{8A2D561A-79B9-4754-8D07-C8E8B137AA51}"/>
              </a:ext>
            </a:extLst>
          </p:cNvPr>
          <p:cNvPicPr>
            <a:picLocks noGrp="1" noChangeAspect="1"/>
          </p:cNvPicPr>
          <p:nvPr>
            <p:ph type="pic" sz="quarter" idx="16"/>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5400000">
            <a:off x="12879388" y="1173163"/>
            <a:ext cx="8405812" cy="12507912"/>
          </a:xfrm>
        </p:spPr>
      </p:pic>
    </p:spTree>
    <p:extLst>
      <p:ext uri="{BB962C8B-B14F-4D97-AF65-F5344CB8AC3E}">
        <p14:creationId xmlns:p14="http://schemas.microsoft.com/office/powerpoint/2010/main" val="207859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78C0D2-3275-4731-90EC-9A33E43E2013}"/>
              </a:ext>
            </a:extLst>
          </p:cNvPr>
          <p:cNvSpPr>
            <a:spLocks noGrp="1"/>
          </p:cNvSpPr>
          <p:nvPr>
            <p:ph type="body" sz="quarter" idx="13"/>
          </p:nvPr>
        </p:nvSpPr>
        <p:spPr/>
        <p:txBody>
          <a:bodyPr vert="horz" lIns="91440" tIns="45720" rIns="91440" bIns="45720" rtlCol="0" anchor="t">
            <a:noAutofit/>
          </a:bodyPr>
          <a:lstStyle/>
          <a:p>
            <a:r>
              <a:rPr lang="en-US" sz="4000" dirty="0">
                <a:latin typeface="Arial"/>
                <a:cs typeface="Arial"/>
              </a:rPr>
              <a:t>During the meeting</a:t>
            </a:r>
            <a:endParaRPr lang="sv-SE" sz="4000" dirty="0">
              <a:solidFill>
                <a:schemeClr val="accent2"/>
              </a:solidFill>
              <a:latin typeface="Arial"/>
              <a:cs typeface="Arial"/>
            </a:endParaRPr>
          </a:p>
        </p:txBody>
      </p:sp>
      <p:sp>
        <p:nvSpPr>
          <p:cNvPr id="4" name="Text Placeholder 3">
            <a:extLst>
              <a:ext uri="{FF2B5EF4-FFF2-40B4-BE49-F238E27FC236}">
                <a16:creationId xmlns:a16="http://schemas.microsoft.com/office/drawing/2014/main" id="{28EAB0BC-A9E0-455A-9839-9EE64FAE4DEF}"/>
              </a:ext>
            </a:extLst>
          </p:cNvPr>
          <p:cNvSpPr>
            <a:spLocks noGrp="1"/>
          </p:cNvSpPr>
          <p:nvPr>
            <p:ph type="body" sz="quarter" idx="16"/>
          </p:nvPr>
        </p:nvSpPr>
        <p:spPr>
          <a:xfrm>
            <a:off x="12920117" y="3257055"/>
            <a:ext cx="9010002" cy="9063902"/>
          </a:xfrm>
        </p:spPr>
        <p:txBody>
          <a:bodyPr vert="horz" lIns="91440" tIns="45720" rIns="91440" bIns="45720" rtlCol="0" anchor="t">
            <a:noAutofit/>
          </a:bodyPr>
          <a:lstStyle/>
          <a:p>
            <a:pPr marL="342900" indent="-342900">
              <a:lnSpc>
                <a:spcPct val="100000"/>
              </a:lnSpc>
              <a:buFont typeface="Arial" panose="020B0604020202020204" pitchFamily="34" charset="0"/>
              <a:buChar char="•"/>
            </a:pPr>
            <a:r>
              <a:rPr lang="en-US" b="1" dirty="0">
                <a:latin typeface="Arial"/>
                <a:cs typeface="Arial"/>
              </a:rPr>
              <a:t>Mute your microphone when quiet</a:t>
            </a:r>
            <a:br>
              <a:rPr lang="en-US" u="sng" dirty="0"/>
            </a:br>
            <a:br>
              <a:rPr lang="en-US" u="sng" dirty="0"/>
            </a:br>
            <a:r>
              <a:rPr lang="en-US" dirty="0">
                <a:latin typeface="Arial"/>
                <a:cs typeface="Arial"/>
              </a:rPr>
              <a:t>This suggestion is a bit of a double-edged sword and requires some nuance. Conferencing etiquette suggests that everyone mutes their microphone when they are not speaking so that background noises do not interrupt the meeting. However, being muted also reduces the possibility of spontaneous interactions. That is why I would recommend to mute the microphone in meetings with many participants but keep it unmuted in calls with around 5 participants or less. </a:t>
            </a:r>
            <a:br>
              <a:rPr lang="en-US" dirty="0"/>
            </a:br>
            <a:endParaRPr lang="en-US" dirty="0"/>
          </a:p>
          <a:p>
            <a:pPr marL="342900" indent="-342900">
              <a:lnSpc>
                <a:spcPct val="100000"/>
              </a:lnSpc>
              <a:buFont typeface="Arial" panose="020B0604020202020204" pitchFamily="34" charset="0"/>
              <a:buChar char="•"/>
            </a:pPr>
            <a:r>
              <a:rPr lang="sv-SE" b="1" dirty="0">
                <a:latin typeface="Arial"/>
                <a:cs typeface="Arial"/>
              </a:rPr>
              <a:t>Record the meeting</a:t>
            </a:r>
            <a:br>
              <a:rPr lang="sv-SE" b="1" dirty="0"/>
            </a:br>
            <a:br>
              <a:rPr lang="sv-SE" b="1" dirty="0"/>
            </a:br>
            <a:r>
              <a:rPr lang="en-US" dirty="0">
                <a:latin typeface="Arial"/>
                <a:cs typeface="Arial"/>
              </a:rPr>
              <a:t>If you make recording digital meetings a habit, it could be effective to keep track of meetings and having the ability to verify what was discussed at any time. It is also an easy way for people that have missed the call to know what was discussed. If this is less relevant for you, you could consider only recording digital meetings when something specifically important is being discussed. </a:t>
            </a:r>
            <a:endParaRPr lang="sv-SE" dirty="0"/>
          </a:p>
          <a:p>
            <a:pPr>
              <a:lnSpc>
                <a:spcPct val="100000"/>
              </a:lnSpc>
            </a:pPr>
            <a:endParaRPr lang="sv-SE" dirty="0"/>
          </a:p>
        </p:txBody>
      </p:sp>
      <p:pic>
        <p:nvPicPr>
          <p:cNvPr id="12" name="Picture Placeholder 11" descr="A picture containing photo, sitting, different, mounted&#10;&#10;Description automatically generated">
            <a:extLst>
              <a:ext uri="{FF2B5EF4-FFF2-40B4-BE49-F238E27FC236}">
                <a16:creationId xmlns:a16="http://schemas.microsoft.com/office/drawing/2014/main" id="{FC2AF127-711F-4349-ACB1-84F50423E842}"/>
              </a:ext>
            </a:extLst>
          </p:cNvPr>
          <p:cNvPicPr>
            <a:picLocks noGrp="1" noChangeAspect="1"/>
          </p:cNvPicPr>
          <p:nvPr>
            <p:ph type="pic" sz="quarter" idx="11"/>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4280"/>
          <a:stretch/>
        </p:blipFill>
        <p:spPr>
          <a:xfrm>
            <a:off x="-1" y="23986"/>
            <a:ext cx="12191207" cy="13716000"/>
          </a:xfrm>
        </p:spPr>
      </p:pic>
      <p:sp>
        <p:nvSpPr>
          <p:cNvPr id="13" name="Oval 12">
            <a:extLst>
              <a:ext uri="{FF2B5EF4-FFF2-40B4-BE49-F238E27FC236}">
                <a16:creationId xmlns:a16="http://schemas.microsoft.com/office/drawing/2014/main" id="{2E3D30D7-4EF8-4334-A46F-FA7D175B1BE9}"/>
              </a:ext>
            </a:extLst>
          </p:cNvPr>
          <p:cNvSpPr/>
          <p:nvPr/>
        </p:nvSpPr>
        <p:spPr>
          <a:xfrm>
            <a:off x="3968151" y="310551"/>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Oval 13">
            <a:extLst>
              <a:ext uri="{FF2B5EF4-FFF2-40B4-BE49-F238E27FC236}">
                <a16:creationId xmlns:a16="http://schemas.microsoft.com/office/drawing/2014/main" id="{A882EEFB-49D6-44EC-A58B-55C533413C4D}"/>
              </a:ext>
            </a:extLst>
          </p:cNvPr>
          <p:cNvSpPr/>
          <p:nvPr/>
        </p:nvSpPr>
        <p:spPr>
          <a:xfrm>
            <a:off x="828136" y="396815"/>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Oval 14">
            <a:extLst>
              <a:ext uri="{FF2B5EF4-FFF2-40B4-BE49-F238E27FC236}">
                <a16:creationId xmlns:a16="http://schemas.microsoft.com/office/drawing/2014/main" id="{84CA9902-D67F-4413-BECC-5EEB37E1318B}"/>
              </a:ext>
            </a:extLst>
          </p:cNvPr>
          <p:cNvSpPr/>
          <p:nvPr/>
        </p:nvSpPr>
        <p:spPr>
          <a:xfrm>
            <a:off x="741872" y="4106174"/>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Oval 21">
            <a:extLst>
              <a:ext uri="{FF2B5EF4-FFF2-40B4-BE49-F238E27FC236}">
                <a16:creationId xmlns:a16="http://schemas.microsoft.com/office/drawing/2014/main" id="{B7025C4C-E853-48AF-BDB5-06D26B52A676}"/>
              </a:ext>
            </a:extLst>
          </p:cNvPr>
          <p:cNvSpPr/>
          <p:nvPr/>
        </p:nvSpPr>
        <p:spPr>
          <a:xfrm>
            <a:off x="3968151" y="4106174"/>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Oval 22">
            <a:extLst>
              <a:ext uri="{FF2B5EF4-FFF2-40B4-BE49-F238E27FC236}">
                <a16:creationId xmlns:a16="http://schemas.microsoft.com/office/drawing/2014/main" id="{B95F2538-F08E-4E2D-8D08-C80FB50EAA07}"/>
              </a:ext>
            </a:extLst>
          </p:cNvPr>
          <p:cNvSpPr/>
          <p:nvPr/>
        </p:nvSpPr>
        <p:spPr>
          <a:xfrm>
            <a:off x="7177178" y="4106174"/>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Oval 23">
            <a:extLst>
              <a:ext uri="{FF2B5EF4-FFF2-40B4-BE49-F238E27FC236}">
                <a16:creationId xmlns:a16="http://schemas.microsoft.com/office/drawing/2014/main" id="{F8ADF650-65F8-4A2B-83A8-439B72603044}"/>
              </a:ext>
            </a:extLst>
          </p:cNvPr>
          <p:cNvSpPr/>
          <p:nvPr/>
        </p:nvSpPr>
        <p:spPr>
          <a:xfrm>
            <a:off x="7194430" y="2167511"/>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Oval 24">
            <a:extLst>
              <a:ext uri="{FF2B5EF4-FFF2-40B4-BE49-F238E27FC236}">
                <a16:creationId xmlns:a16="http://schemas.microsoft.com/office/drawing/2014/main" id="{AE78A0D1-CE3D-4595-BD60-0F683C96A909}"/>
              </a:ext>
            </a:extLst>
          </p:cNvPr>
          <p:cNvSpPr/>
          <p:nvPr/>
        </p:nvSpPr>
        <p:spPr>
          <a:xfrm>
            <a:off x="3968151" y="2167511"/>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Oval 31">
            <a:extLst>
              <a:ext uri="{FF2B5EF4-FFF2-40B4-BE49-F238E27FC236}">
                <a16:creationId xmlns:a16="http://schemas.microsoft.com/office/drawing/2014/main" id="{C463ED82-8400-421C-B906-07EC0694B1AF}"/>
              </a:ext>
            </a:extLst>
          </p:cNvPr>
          <p:cNvSpPr/>
          <p:nvPr/>
        </p:nvSpPr>
        <p:spPr>
          <a:xfrm>
            <a:off x="7108166" y="379562"/>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Oval 32">
            <a:extLst>
              <a:ext uri="{FF2B5EF4-FFF2-40B4-BE49-F238E27FC236}">
                <a16:creationId xmlns:a16="http://schemas.microsoft.com/office/drawing/2014/main" id="{91CC0421-8D8D-4297-8240-69BB32129746}"/>
              </a:ext>
            </a:extLst>
          </p:cNvPr>
          <p:cNvSpPr/>
          <p:nvPr/>
        </p:nvSpPr>
        <p:spPr>
          <a:xfrm>
            <a:off x="7108166" y="5894123"/>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Oval 37">
            <a:extLst>
              <a:ext uri="{FF2B5EF4-FFF2-40B4-BE49-F238E27FC236}">
                <a16:creationId xmlns:a16="http://schemas.microsoft.com/office/drawing/2014/main" id="{D705C0FC-639F-4CEE-89CB-9386581091F7}"/>
              </a:ext>
            </a:extLst>
          </p:cNvPr>
          <p:cNvSpPr/>
          <p:nvPr/>
        </p:nvSpPr>
        <p:spPr>
          <a:xfrm>
            <a:off x="3968151" y="5894123"/>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Oval 38">
            <a:extLst>
              <a:ext uri="{FF2B5EF4-FFF2-40B4-BE49-F238E27FC236}">
                <a16:creationId xmlns:a16="http://schemas.microsoft.com/office/drawing/2014/main" id="{0E49E402-85D5-4A22-8293-C8AE1517363C}"/>
              </a:ext>
            </a:extLst>
          </p:cNvPr>
          <p:cNvSpPr/>
          <p:nvPr/>
        </p:nvSpPr>
        <p:spPr>
          <a:xfrm>
            <a:off x="741872" y="5894123"/>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Oval 39">
            <a:extLst>
              <a:ext uri="{FF2B5EF4-FFF2-40B4-BE49-F238E27FC236}">
                <a16:creationId xmlns:a16="http://schemas.microsoft.com/office/drawing/2014/main" id="{CFAF30E4-D36E-48A6-846B-86648986B490}"/>
              </a:ext>
            </a:extLst>
          </p:cNvPr>
          <p:cNvSpPr/>
          <p:nvPr/>
        </p:nvSpPr>
        <p:spPr>
          <a:xfrm>
            <a:off x="741872" y="7789006"/>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Oval 40">
            <a:extLst>
              <a:ext uri="{FF2B5EF4-FFF2-40B4-BE49-F238E27FC236}">
                <a16:creationId xmlns:a16="http://schemas.microsoft.com/office/drawing/2014/main" id="{544A8D0E-D601-4B52-BCD5-7581BDE0C6F5}"/>
              </a:ext>
            </a:extLst>
          </p:cNvPr>
          <p:cNvSpPr/>
          <p:nvPr/>
        </p:nvSpPr>
        <p:spPr>
          <a:xfrm>
            <a:off x="3968151" y="7789006"/>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Oval 41">
            <a:extLst>
              <a:ext uri="{FF2B5EF4-FFF2-40B4-BE49-F238E27FC236}">
                <a16:creationId xmlns:a16="http://schemas.microsoft.com/office/drawing/2014/main" id="{F591120E-05B1-4AE8-AB11-B8051556881B}"/>
              </a:ext>
            </a:extLst>
          </p:cNvPr>
          <p:cNvSpPr/>
          <p:nvPr/>
        </p:nvSpPr>
        <p:spPr>
          <a:xfrm>
            <a:off x="7177178" y="7771754"/>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Oval 42">
            <a:extLst>
              <a:ext uri="{FF2B5EF4-FFF2-40B4-BE49-F238E27FC236}">
                <a16:creationId xmlns:a16="http://schemas.microsoft.com/office/drawing/2014/main" id="{D6E1E97F-7CA4-4FCC-B771-13365268972E}"/>
              </a:ext>
            </a:extLst>
          </p:cNvPr>
          <p:cNvSpPr/>
          <p:nvPr/>
        </p:nvSpPr>
        <p:spPr>
          <a:xfrm>
            <a:off x="7168551" y="9666639"/>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Oval 43">
            <a:extLst>
              <a:ext uri="{FF2B5EF4-FFF2-40B4-BE49-F238E27FC236}">
                <a16:creationId xmlns:a16="http://schemas.microsoft.com/office/drawing/2014/main" id="{EA899ECB-AC1B-4957-ABBE-BF72DE84DF62}"/>
              </a:ext>
            </a:extLst>
          </p:cNvPr>
          <p:cNvSpPr/>
          <p:nvPr/>
        </p:nvSpPr>
        <p:spPr>
          <a:xfrm>
            <a:off x="741872" y="9683889"/>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Oval 48">
            <a:extLst>
              <a:ext uri="{FF2B5EF4-FFF2-40B4-BE49-F238E27FC236}">
                <a16:creationId xmlns:a16="http://schemas.microsoft.com/office/drawing/2014/main" id="{B0AE5459-3A1D-4057-8300-84864FB22029}"/>
              </a:ext>
            </a:extLst>
          </p:cNvPr>
          <p:cNvSpPr/>
          <p:nvPr/>
        </p:nvSpPr>
        <p:spPr>
          <a:xfrm>
            <a:off x="3968151" y="11465496"/>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Oval 51">
            <a:extLst>
              <a:ext uri="{FF2B5EF4-FFF2-40B4-BE49-F238E27FC236}">
                <a16:creationId xmlns:a16="http://schemas.microsoft.com/office/drawing/2014/main" id="{0E90EEF7-6908-4D69-8B42-96FDFB986A66}"/>
              </a:ext>
            </a:extLst>
          </p:cNvPr>
          <p:cNvSpPr/>
          <p:nvPr/>
        </p:nvSpPr>
        <p:spPr>
          <a:xfrm>
            <a:off x="741872" y="11465496"/>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Oval 52">
            <a:extLst>
              <a:ext uri="{FF2B5EF4-FFF2-40B4-BE49-F238E27FC236}">
                <a16:creationId xmlns:a16="http://schemas.microsoft.com/office/drawing/2014/main" id="{01FD67DC-DDEE-4CC3-B9B7-E12306405D69}"/>
              </a:ext>
            </a:extLst>
          </p:cNvPr>
          <p:cNvSpPr/>
          <p:nvPr/>
        </p:nvSpPr>
        <p:spPr>
          <a:xfrm>
            <a:off x="733246" y="13319185"/>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Oval 53">
            <a:extLst>
              <a:ext uri="{FF2B5EF4-FFF2-40B4-BE49-F238E27FC236}">
                <a16:creationId xmlns:a16="http://schemas.microsoft.com/office/drawing/2014/main" id="{34CA4BFA-65AB-410F-86CF-C1B6EA6522AC}"/>
              </a:ext>
            </a:extLst>
          </p:cNvPr>
          <p:cNvSpPr/>
          <p:nvPr/>
        </p:nvSpPr>
        <p:spPr>
          <a:xfrm>
            <a:off x="3907767" y="13319185"/>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Oval 54">
            <a:extLst>
              <a:ext uri="{FF2B5EF4-FFF2-40B4-BE49-F238E27FC236}">
                <a16:creationId xmlns:a16="http://schemas.microsoft.com/office/drawing/2014/main" id="{173DCD53-551D-4DD6-9917-A2AC6877921D}"/>
              </a:ext>
            </a:extLst>
          </p:cNvPr>
          <p:cNvSpPr/>
          <p:nvPr/>
        </p:nvSpPr>
        <p:spPr>
          <a:xfrm>
            <a:off x="7134045" y="13319185"/>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Oval 55">
            <a:extLst>
              <a:ext uri="{FF2B5EF4-FFF2-40B4-BE49-F238E27FC236}">
                <a16:creationId xmlns:a16="http://schemas.microsoft.com/office/drawing/2014/main" id="{08B6B81D-8FC2-4F16-8B49-BCE5C3A20700}"/>
              </a:ext>
            </a:extLst>
          </p:cNvPr>
          <p:cNvSpPr/>
          <p:nvPr/>
        </p:nvSpPr>
        <p:spPr>
          <a:xfrm>
            <a:off x="7116793" y="11500002"/>
            <a:ext cx="569344" cy="5865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5016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DE7618-9BB0-4452-927C-478C227238A7}"/>
              </a:ext>
            </a:extLst>
          </p:cNvPr>
          <p:cNvSpPr>
            <a:spLocks noGrp="1"/>
          </p:cNvSpPr>
          <p:nvPr>
            <p:ph type="body" sz="quarter" idx="10"/>
          </p:nvPr>
        </p:nvSpPr>
        <p:spPr/>
        <p:txBody>
          <a:bodyPr vert="horz" lIns="91440" tIns="45720" rIns="91440" bIns="45720" rtlCol="0" anchor="t">
            <a:noAutofit/>
          </a:bodyPr>
          <a:lstStyle/>
          <a:p>
            <a:r>
              <a:rPr lang="en-US" sz="8000" dirty="0">
                <a:latin typeface="Arial"/>
                <a:cs typeface="Arial"/>
              </a:rPr>
              <a:t>Ending the </a:t>
            </a:r>
            <a:r>
              <a:rPr lang="en-US" sz="8000" dirty="0">
                <a:solidFill>
                  <a:srgbClr val="FFFFFF"/>
                </a:solidFill>
                <a:latin typeface="Arial"/>
                <a:cs typeface="Arial"/>
              </a:rPr>
              <a:t>meeting</a:t>
            </a:r>
            <a:r>
              <a:rPr lang="en-US" sz="8000" dirty="0">
                <a:solidFill>
                  <a:srgbClr val="F4541E"/>
                </a:solidFill>
                <a:latin typeface="Arial"/>
                <a:cs typeface="Arial"/>
              </a:rPr>
              <a:t>.</a:t>
            </a:r>
            <a:endParaRPr lang="sv-SE" sz="8000" dirty="0">
              <a:solidFill>
                <a:srgbClr val="F4541E"/>
              </a:solidFill>
              <a:latin typeface="Arial"/>
              <a:cs typeface="Arial"/>
            </a:endParaRPr>
          </a:p>
        </p:txBody>
      </p:sp>
    </p:spTree>
    <p:extLst>
      <p:ext uri="{BB962C8B-B14F-4D97-AF65-F5344CB8AC3E}">
        <p14:creationId xmlns:p14="http://schemas.microsoft.com/office/powerpoint/2010/main" val="24900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78C0D2-3275-4731-90EC-9A33E43E2013}"/>
              </a:ext>
            </a:extLst>
          </p:cNvPr>
          <p:cNvSpPr>
            <a:spLocks noGrp="1"/>
          </p:cNvSpPr>
          <p:nvPr>
            <p:ph type="body" sz="quarter" idx="13"/>
          </p:nvPr>
        </p:nvSpPr>
        <p:spPr/>
        <p:txBody>
          <a:bodyPr vert="horz" lIns="91440" tIns="45720" rIns="91440" bIns="45720" rtlCol="0" anchor="t">
            <a:noAutofit/>
          </a:bodyPr>
          <a:lstStyle/>
          <a:p>
            <a:r>
              <a:rPr lang="en-US" sz="4000" dirty="0">
                <a:latin typeface="Arial"/>
                <a:cs typeface="Arial"/>
              </a:rPr>
              <a:t>Ending the meeting</a:t>
            </a:r>
            <a:endParaRPr lang="sv-SE" sz="4000" dirty="0">
              <a:solidFill>
                <a:schemeClr val="accent2"/>
              </a:solidFill>
              <a:latin typeface="Arial"/>
              <a:cs typeface="Arial"/>
            </a:endParaRPr>
          </a:p>
        </p:txBody>
      </p:sp>
      <p:sp>
        <p:nvSpPr>
          <p:cNvPr id="4" name="Text Placeholder 3">
            <a:extLst>
              <a:ext uri="{FF2B5EF4-FFF2-40B4-BE49-F238E27FC236}">
                <a16:creationId xmlns:a16="http://schemas.microsoft.com/office/drawing/2014/main" id="{28EAB0BC-A9E0-455A-9839-9EE64FAE4DEF}"/>
              </a:ext>
            </a:extLst>
          </p:cNvPr>
          <p:cNvSpPr>
            <a:spLocks noGrp="1"/>
          </p:cNvSpPr>
          <p:nvPr>
            <p:ph type="body" sz="quarter" idx="18"/>
          </p:nvPr>
        </p:nvSpPr>
        <p:spPr>
          <a:xfrm>
            <a:off x="984796" y="3236580"/>
            <a:ext cx="6651246" cy="8393947"/>
          </a:xfrm>
        </p:spPr>
        <p:txBody>
          <a:bodyPr vert="horz" lIns="91440" tIns="45720" rIns="91440" bIns="45720" rtlCol="0" anchor="t">
            <a:noAutofit/>
          </a:bodyPr>
          <a:lstStyle/>
          <a:p>
            <a:pPr marL="342900" indent="-342900">
              <a:lnSpc>
                <a:spcPct val="100000"/>
              </a:lnSpc>
              <a:buFont typeface="Arial" panose="020B0604020202020204" pitchFamily="34" charset="0"/>
              <a:buChar char="•"/>
            </a:pPr>
            <a:r>
              <a:rPr lang="en-US" b="1" dirty="0">
                <a:latin typeface="Arial"/>
                <a:cs typeface="Arial"/>
              </a:rPr>
              <a:t>Establish what was accomplished</a:t>
            </a:r>
            <a:br>
              <a:rPr lang="en-US" u="sng" dirty="0"/>
            </a:br>
            <a:br>
              <a:rPr lang="en-US" u="sng" dirty="0"/>
            </a:br>
            <a:r>
              <a:rPr lang="en-US" dirty="0">
                <a:latin typeface="Arial"/>
                <a:cs typeface="Arial"/>
              </a:rPr>
              <a:t>When the meeting is ending it is wise to quickly touch upon the next steps, responsibilities and deadlines and confirm that everyone is on the same page and is aware of what is expected from them. This way you reduce the chance that someone has missed some vital information and ensure a smooth continuation. </a:t>
            </a:r>
            <a:br>
              <a:rPr lang="en-US" dirty="0"/>
            </a:br>
            <a:endParaRPr lang="en-US" dirty="0"/>
          </a:p>
          <a:p>
            <a:pPr marL="342900" indent="-342900">
              <a:lnSpc>
                <a:spcPct val="100000"/>
              </a:lnSpc>
              <a:buFont typeface="Arial" panose="020B0604020202020204" pitchFamily="34" charset="0"/>
              <a:buChar char="•"/>
            </a:pPr>
            <a:r>
              <a:rPr lang="sv-SE" b="1" dirty="0" err="1">
                <a:latin typeface="Arial"/>
                <a:cs typeface="Arial"/>
              </a:rPr>
              <a:t>Leave</a:t>
            </a:r>
            <a:r>
              <a:rPr lang="sv-SE" b="1" dirty="0">
                <a:latin typeface="Arial"/>
                <a:cs typeface="Arial"/>
              </a:rPr>
              <a:t> with a </a:t>
            </a:r>
            <a:r>
              <a:rPr lang="sv-SE" b="1" dirty="0" err="1">
                <a:latin typeface="Arial"/>
                <a:cs typeface="Arial"/>
              </a:rPr>
              <a:t>goodbye</a:t>
            </a:r>
            <a:br>
              <a:rPr lang="sv-SE" u="sng" dirty="0"/>
            </a:br>
            <a:br>
              <a:rPr lang="sv-SE" u="sng" dirty="0"/>
            </a:br>
            <a:r>
              <a:rPr lang="en-US" dirty="0">
                <a:latin typeface="Arial"/>
                <a:cs typeface="Arial"/>
              </a:rPr>
              <a:t>Just like you would leave a regular</a:t>
            </a:r>
            <a:r>
              <a:rPr lang="en-US" baseline="0" dirty="0">
                <a:latin typeface="Arial"/>
                <a:cs typeface="Arial"/>
              </a:rPr>
              <a:t> </a:t>
            </a:r>
            <a:r>
              <a:rPr lang="en-US" dirty="0">
                <a:latin typeface="Arial"/>
                <a:cs typeface="Arial"/>
              </a:rPr>
              <a:t>meeting you should leave a digital meeting with a formal goodbye. Even if you did not say much it is good to make your presence felt and potentially schedule a follow-up. A</a:t>
            </a:r>
            <a:r>
              <a:rPr lang="en-US" baseline="0" dirty="0">
                <a:latin typeface="Arial"/>
                <a:cs typeface="Arial"/>
              </a:rPr>
              <a:t> </a:t>
            </a:r>
            <a:r>
              <a:rPr lang="en-US" dirty="0">
                <a:latin typeface="Arial"/>
                <a:cs typeface="Arial"/>
              </a:rPr>
              <a:t>rule of thumb is to silently count to 5 before closing the call, to make sure you do not miss any final comments.</a:t>
            </a:r>
            <a:endParaRPr lang="sv-SE" dirty="0">
              <a:latin typeface="Arial"/>
              <a:cs typeface="Arial"/>
            </a:endParaRPr>
          </a:p>
          <a:p>
            <a:pPr>
              <a:lnSpc>
                <a:spcPct val="100000"/>
              </a:lnSpc>
            </a:pPr>
            <a:endParaRPr lang="sv-SE" dirty="0"/>
          </a:p>
        </p:txBody>
      </p:sp>
      <p:pic>
        <p:nvPicPr>
          <p:cNvPr id="11" name="Picture 10" descr="A screenshot of a social media post&#10;&#10;Description automatically generated">
            <a:extLst>
              <a:ext uri="{FF2B5EF4-FFF2-40B4-BE49-F238E27FC236}">
                <a16:creationId xmlns:a16="http://schemas.microsoft.com/office/drawing/2014/main" id="{FC7DC650-170E-483C-9D9D-448C66A3AED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3597731" y="0"/>
            <a:ext cx="6297282" cy="12749584"/>
          </a:xfrm>
          <a:prstGeom prst="rect">
            <a:avLst/>
          </a:prstGeom>
        </p:spPr>
      </p:pic>
    </p:spTree>
    <p:extLst>
      <p:ext uri="{BB962C8B-B14F-4D97-AF65-F5344CB8AC3E}">
        <p14:creationId xmlns:p14="http://schemas.microsoft.com/office/powerpoint/2010/main" val="79547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C2328-E3B5-4DB1-B1E5-9D157BD3F763}"/>
              </a:ext>
            </a:extLst>
          </p:cNvPr>
          <p:cNvSpPr>
            <a:spLocks noGrp="1"/>
          </p:cNvSpPr>
          <p:nvPr>
            <p:ph type="body" sz="quarter" idx="10"/>
          </p:nvPr>
        </p:nvSpPr>
        <p:spPr/>
        <p:txBody>
          <a:bodyPr vert="horz" lIns="91440" tIns="45720" rIns="91440" bIns="45720" rtlCol="0" anchor="t">
            <a:noAutofit/>
          </a:bodyPr>
          <a:lstStyle/>
          <a:p>
            <a:r>
              <a:rPr lang="en-US" sz="8000" dirty="0">
                <a:latin typeface="Arial"/>
                <a:cs typeface="Arial"/>
              </a:rPr>
              <a:t>After the meeting</a:t>
            </a:r>
            <a:r>
              <a:rPr lang="en-US" sz="8000" dirty="0">
                <a:solidFill>
                  <a:schemeClr val="accent2"/>
                </a:solidFill>
                <a:latin typeface="Arial"/>
                <a:cs typeface="Arial"/>
              </a:rPr>
              <a:t>.</a:t>
            </a:r>
            <a:endParaRPr lang="en-US" sz="8000" dirty="0">
              <a:solidFill>
                <a:schemeClr val="accent2"/>
              </a:solidFill>
            </a:endParaRPr>
          </a:p>
        </p:txBody>
      </p:sp>
    </p:spTree>
    <p:extLst>
      <p:ext uri="{BB962C8B-B14F-4D97-AF65-F5344CB8AC3E}">
        <p14:creationId xmlns:p14="http://schemas.microsoft.com/office/powerpoint/2010/main" val="47309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erson sitting at a desk in front of a window&#10;&#10;Description generated with very high confidence">
            <a:extLst>
              <a:ext uri="{FF2B5EF4-FFF2-40B4-BE49-F238E27FC236}">
                <a16:creationId xmlns:a16="http://schemas.microsoft.com/office/drawing/2014/main" id="{F47569E7-2042-4C36-A61D-694FDA25438F}"/>
              </a:ext>
            </a:extLst>
          </p:cNvPr>
          <p:cNvPicPr>
            <a:picLocks noGrp="1" noChangeAspect="1"/>
          </p:cNvPicPr>
          <p:nvPr>
            <p:ph type="pic" sz="quarter" idx="11"/>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296"/>
          <a:stretch/>
        </p:blipFill>
        <p:spPr>
          <a:xfrm>
            <a:off x="0" y="0"/>
            <a:ext cx="12207049" cy="13716000"/>
          </a:xfrm>
        </p:spPr>
      </p:pic>
      <p:sp>
        <p:nvSpPr>
          <p:cNvPr id="2" name="Text Placeholder 1">
            <a:extLst>
              <a:ext uri="{FF2B5EF4-FFF2-40B4-BE49-F238E27FC236}">
                <a16:creationId xmlns:a16="http://schemas.microsoft.com/office/drawing/2014/main" id="{6534C4EF-22F6-405B-B52B-60891CEB3C24}"/>
              </a:ext>
            </a:extLst>
          </p:cNvPr>
          <p:cNvSpPr>
            <a:spLocks noGrp="1"/>
          </p:cNvSpPr>
          <p:nvPr>
            <p:ph type="body" sz="quarter" idx="13"/>
          </p:nvPr>
        </p:nvSpPr>
        <p:spPr/>
        <p:txBody>
          <a:bodyPr vert="horz" lIns="91440" tIns="45720" rIns="91440" bIns="45720" rtlCol="0" anchor="t">
            <a:noAutofit/>
          </a:bodyPr>
          <a:lstStyle/>
          <a:p>
            <a:r>
              <a:rPr lang="en-US" sz="4000" dirty="0">
                <a:latin typeface="Arial"/>
                <a:cs typeface="Arial"/>
              </a:rPr>
              <a:t>After the meeting</a:t>
            </a:r>
            <a:endParaRPr lang="en-US" sz="4000" dirty="0"/>
          </a:p>
        </p:txBody>
      </p:sp>
      <p:sp>
        <p:nvSpPr>
          <p:cNvPr id="3" name="Text Placeholder 2">
            <a:extLst>
              <a:ext uri="{FF2B5EF4-FFF2-40B4-BE49-F238E27FC236}">
                <a16:creationId xmlns:a16="http://schemas.microsoft.com/office/drawing/2014/main" id="{B102996C-3233-45DC-83B6-564254770AA2}"/>
              </a:ext>
            </a:extLst>
          </p:cNvPr>
          <p:cNvSpPr>
            <a:spLocks noGrp="1"/>
          </p:cNvSpPr>
          <p:nvPr>
            <p:ph type="body" sz="quarter" idx="16"/>
          </p:nvPr>
        </p:nvSpPr>
        <p:spPr/>
        <p:txBody>
          <a:bodyPr vert="horz" lIns="91440" tIns="45720" rIns="91440" bIns="45720" rtlCol="0" anchor="t">
            <a:noAutofit/>
          </a:bodyPr>
          <a:lstStyle/>
          <a:p>
            <a:pPr>
              <a:lnSpc>
                <a:spcPct val="100000"/>
              </a:lnSpc>
            </a:pPr>
            <a:r>
              <a:rPr lang="en-US" dirty="0">
                <a:solidFill>
                  <a:srgbClr val="FFFFFF"/>
                </a:solidFill>
                <a:latin typeface="Arial"/>
                <a:cs typeface="Arial"/>
              </a:rPr>
              <a:t>Usually there is a need to follow up on the details that have been discussed during the meeting. Perhaps certain members have to look up information before a consensus can be reached. In this case it is essential to schedule a follow up early in order to keep the momentum going.</a:t>
            </a:r>
            <a:endParaRPr lang="en-US">
              <a:solidFill>
                <a:srgbClr val="FFFFFF"/>
              </a:solidFill>
            </a:endParaRPr>
          </a:p>
          <a:p>
            <a:pPr marL="342900" indent="-342900">
              <a:lnSpc>
                <a:spcPct val="100000"/>
              </a:lnSpc>
              <a:buChar char="•"/>
            </a:pPr>
            <a:endParaRPr lang="en-US" b="1" dirty="0">
              <a:latin typeface="Arial"/>
              <a:cs typeface="Arial"/>
            </a:endParaRPr>
          </a:p>
          <a:p>
            <a:pPr>
              <a:lnSpc>
                <a:spcPct val="100000"/>
              </a:lnSpc>
            </a:pPr>
            <a:r>
              <a:rPr lang="en-US" b="1" dirty="0">
                <a:latin typeface="Arial"/>
                <a:cs typeface="Arial"/>
              </a:rPr>
              <a:t>Share the recording</a:t>
            </a:r>
            <a:endParaRPr lang="en-US" dirty="0"/>
          </a:p>
          <a:p>
            <a:pPr>
              <a:lnSpc>
                <a:spcPct val="100000"/>
              </a:lnSpc>
            </a:pPr>
            <a:r>
              <a:rPr lang="en-US" dirty="0">
                <a:latin typeface="Arial"/>
                <a:cs typeface="Arial"/>
              </a:rPr>
              <a:t>If the meeting was recorded because it was important to have access to the details at a later date or because somebody was late it is best to share the recording immediately after the meeting and only with the relevant people. When you don't make this a habit it become very easy to forget about it.</a:t>
            </a:r>
          </a:p>
        </p:txBody>
      </p:sp>
      <p:sp>
        <p:nvSpPr>
          <p:cNvPr id="5" name="Text Placeholder 4">
            <a:extLst>
              <a:ext uri="{FF2B5EF4-FFF2-40B4-BE49-F238E27FC236}">
                <a16:creationId xmlns:a16="http://schemas.microsoft.com/office/drawing/2014/main" id="{6B90B769-ED83-4688-B352-EE7628AF6A2C}"/>
              </a:ext>
            </a:extLst>
          </p:cNvPr>
          <p:cNvSpPr>
            <a:spLocks noGrp="1"/>
          </p:cNvSpPr>
          <p:nvPr>
            <p:ph type="body" sz="quarter" idx="17"/>
          </p:nvPr>
        </p:nvSpPr>
        <p:spPr/>
        <p:txBody>
          <a:bodyPr vert="horz" lIns="91440" tIns="45720" rIns="91440" bIns="45720" rtlCol="0" anchor="t">
            <a:noAutofit/>
          </a:bodyPr>
          <a:lstStyle/>
          <a:p>
            <a:r>
              <a:rPr lang="en-US" dirty="0">
                <a:latin typeface="Arial"/>
                <a:cs typeface="Arial"/>
              </a:rPr>
              <a:t>Schedule a follow up (if needed)</a:t>
            </a:r>
            <a:endParaRPr lang="en-US" dirty="0"/>
          </a:p>
        </p:txBody>
      </p:sp>
      <p:sp>
        <p:nvSpPr>
          <p:cNvPr id="4" name="TextBox 3">
            <a:extLst>
              <a:ext uri="{FF2B5EF4-FFF2-40B4-BE49-F238E27FC236}">
                <a16:creationId xmlns:a16="http://schemas.microsoft.com/office/drawing/2014/main" id="{07FC2EDC-507D-9C47-A7F3-F9EB2308F487}"/>
              </a:ext>
            </a:extLst>
          </p:cNvPr>
          <p:cNvSpPr txBox="1"/>
          <p:nvPr/>
        </p:nvSpPr>
        <p:spPr>
          <a:xfrm>
            <a:off x="14362771" y="2497873"/>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287430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DAF49C-0766-42B5-8854-7DD442302F42}"/>
              </a:ext>
            </a:extLst>
          </p:cNvPr>
          <p:cNvSpPr>
            <a:spLocks noGrp="1"/>
          </p:cNvSpPr>
          <p:nvPr>
            <p:ph type="body" sz="quarter" idx="13"/>
          </p:nvPr>
        </p:nvSpPr>
        <p:spPr/>
        <p:txBody>
          <a:bodyPr/>
          <a:lstStyle/>
          <a:p>
            <a:r>
              <a:rPr lang="en-US" dirty="0"/>
              <a:t>Three</a:t>
            </a:r>
            <a:endParaRPr lang="sv-SE" dirty="0"/>
          </a:p>
        </p:txBody>
      </p:sp>
      <p:sp>
        <p:nvSpPr>
          <p:cNvPr id="4" name="Text Placeholder 3">
            <a:extLst>
              <a:ext uri="{FF2B5EF4-FFF2-40B4-BE49-F238E27FC236}">
                <a16:creationId xmlns:a16="http://schemas.microsoft.com/office/drawing/2014/main" id="{722A8E92-CCEE-4F4C-BDB3-5C047E573621}"/>
              </a:ext>
            </a:extLst>
          </p:cNvPr>
          <p:cNvSpPr>
            <a:spLocks noGrp="1"/>
          </p:cNvSpPr>
          <p:nvPr>
            <p:ph type="body" sz="quarter" idx="14"/>
          </p:nvPr>
        </p:nvSpPr>
        <p:spPr/>
        <p:txBody>
          <a:bodyPr vert="horz" lIns="91440" tIns="45720" rIns="91440" bIns="45720" rtlCol="0" anchor="t">
            <a:noAutofit/>
          </a:bodyPr>
          <a:lstStyle/>
          <a:p>
            <a:r>
              <a:rPr lang="en-US" dirty="0">
                <a:latin typeface="Arial"/>
                <a:cs typeface="Arial"/>
              </a:rPr>
              <a:t>Before the meeting.</a:t>
            </a:r>
            <a:endParaRPr lang="sv-SE" dirty="0">
              <a:latin typeface="Arial"/>
              <a:cs typeface="Arial"/>
            </a:endParaRPr>
          </a:p>
        </p:txBody>
      </p:sp>
      <p:sp>
        <p:nvSpPr>
          <p:cNvPr id="5" name="Text Placeholder 4">
            <a:extLst>
              <a:ext uri="{FF2B5EF4-FFF2-40B4-BE49-F238E27FC236}">
                <a16:creationId xmlns:a16="http://schemas.microsoft.com/office/drawing/2014/main" id="{28325894-D6C0-4124-A9CC-FD7BF9C3EE9E}"/>
              </a:ext>
            </a:extLst>
          </p:cNvPr>
          <p:cNvSpPr>
            <a:spLocks noGrp="1"/>
          </p:cNvSpPr>
          <p:nvPr>
            <p:ph type="body" sz="quarter" idx="15"/>
          </p:nvPr>
        </p:nvSpPr>
        <p:spPr/>
        <p:txBody>
          <a:bodyPr/>
          <a:lstStyle/>
          <a:p>
            <a:r>
              <a:rPr lang="sv-SE" dirty="0"/>
              <a:t>Seven</a:t>
            </a:r>
          </a:p>
        </p:txBody>
      </p:sp>
      <p:sp>
        <p:nvSpPr>
          <p:cNvPr id="6" name="Text Placeholder 5">
            <a:extLst>
              <a:ext uri="{FF2B5EF4-FFF2-40B4-BE49-F238E27FC236}">
                <a16:creationId xmlns:a16="http://schemas.microsoft.com/office/drawing/2014/main" id="{AD555573-7FCB-4F09-AED6-E0BEF6BD97CC}"/>
              </a:ext>
            </a:extLst>
          </p:cNvPr>
          <p:cNvSpPr>
            <a:spLocks noGrp="1"/>
          </p:cNvSpPr>
          <p:nvPr>
            <p:ph type="body" sz="quarter" idx="16"/>
          </p:nvPr>
        </p:nvSpPr>
        <p:spPr/>
        <p:txBody>
          <a:bodyPr vert="horz" lIns="91440" tIns="45720" rIns="91440" bIns="45720" rtlCol="0" anchor="t">
            <a:noAutofit/>
          </a:bodyPr>
          <a:lstStyle/>
          <a:p>
            <a:r>
              <a:rPr lang="en-US">
                <a:latin typeface="Arial"/>
                <a:cs typeface="Arial"/>
              </a:rPr>
              <a:t>Starting the meeting.</a:t>
            </a:r>
            <a:endParaRPr lang="sv-SE">
              <a:latin typeface="Arial"/>
              <a:cs typeface="Arial"/>
            </a:endParaRPr>
          </a:p>
        </p:txBody>
      </p:sp>
      <p:sp>
        <p:nvSpPr>
          <p:cNvPr id="7" name="Text Placeholder 6">
            <a:extLst>
              <a:ext uri="{FF2B5EF4-FFF2-40B4-BE49-F238E27FC236}">
                <a16:creationId xmlns:a16="http://schemas.microsoft.com/office/drawing/2014/main" id="{AAF57302-1595-4E51-892C-1EEE3B4448E2}"/>
              </a:ext>
            </a:extLst>
          </p:cNvPr>
          <p:cNvSpPr>
            <a:spLocks noGrp="1"/>
          </p:cNvSpPr>
          <p:nvPr>
            <p:ph type="body" sz="quarter" idx="17"/>
          </p:nvPr>
        </p:nvSpPr>
        <p:spPr/>
        <p:txBody>
          <a:bodyPr/>
          <a:lstStyle/>
          <a:p>
            <a:r>
              <a:rPr lang="en-US" dirty="0"/>
              <a:t>Eleven</a:t>
            </a:r>
            <a:endParaRPr lang="sv-SE" dirty="0"/>
          </a:p>
        </p:txBody>
      </p:sp>
      <p:sp>
        <p:nvSpPr>
          <p:cNvPr id="8" name="Text Placeholder 7">
            <a:extLst>
              <a:ext uri="{FF2B5EF4-FFF2-40B4-BE49-F238E27FC236}">
                <a16:creationId xmlns:a16="http://schemas.microsoft.com/office/drawing/2014/main" id="{3D0EF65C-78B8-4B13-B250-9FE4C2D3583A}"/>
              </a:ext>
            </a:extLst>
          </p:cNvPr>
          <p:cNvSpPr>
            <a:spLocks noGrp="1"/>
          </p:cNvSpPr>
          <p:nvPr>
            <p:ph type="body" sz="quarter" idx="18"/>
          </p:nvPr>
        </p:nvSpPr>
        <p:spPr/>
        <p:txBody>
          <a:bodyPr vert="horz" lIns="91440" tIns="45720" rIns="91440" bIns="45720" rtlCol="0" anchor="t">
            <a:noAutofit/>
          </a:bodyPr>
          <a:lstStyle/>
          <a:p>
            <a:r>
              <a:rPr lang="en-US" dirty="0">
                <a:latin typeface="Arial"/>
                <a:cs typeface="Arial"/>
              </a:rPr>
              <a:t>During the meeting.</a:t>
            </a:r>
            <a:endParaRPr lang="sv-SE" dirty="0">
              <a:latin typeface="Arial"/>
              <a:cs typeface="Arial"/>
            </a:endParaRPr>
          </a:p>
        </p:txBody>
      </p:sp>
      <p:sp>
        <p:nvSpPr>
          <p:cNvPr id="9" name="Text Placeholder 8">
            <a:extLst>
              <a:ext uri="{FF2B5EF4-FFF2-40B4-BE49-F238E27FC236}">
                <a16:creationId xmlns:a16="http://schemas.microsoft.com/office/drawing/2014/main" id="{A3843D56-AE53-4DF7-B90E-AD37EDEFD602}"/>
              </a:ext>
            </a:extLst>
          </p:cNvPr>
          <p:cNvSpPr>
            <a:spLocks noGrp="1"/>
          </p:cNvSpPr>
          <p:nvPr>
            <p:ph type="body" sz="quarter" idx="19"/>
          </p:nvPr>
        </p:nvSpPr>
        <p:spPr/>
        <p:txBody>
          <a:bodyPr/>
          <a:lstStyle/>
          <a:p>
            <a:r>
              <a:rPr lang="en-US"/>
              <a:t>Sixteen	</a:t>
            </a:r>
            <a:endParaRPr lang="sv-SE"/>
          </a:p>
        </p:txBody>
      </p:sp>
      <p:sp>
        <p:nvSpPr>
          <p:cNvPr id="10" name="Text Placeholder 9">
            <a:extLst>
              <a:ext uri="{FF2B5EF4-FFF2-40B4-BE49-F238E27FC236}">
                <a16:creationId xmlns:a16="http://schemas.microsoft.com/office/drawing/2014/main" id="{0C1CD457-8FE2-4313-A362-84F8C7005DA6}"/>
              </a:ext>
            </a:extLst>
          </p:cNvPr>
          <p:cNvSpPr>
            <a:spLocks noGrp="1"/>
          </p:cNvSpPr>
          <p:nvPr>
            <p:ph type="body" sz="quarter" idx="20"/>
          </p:nvPr>
        </p:nvSpPr>
        <p:spPr/>
        <p:txBody>
          <a:bodyPr vert="horz" lIns="91440" tIns="45720" rIns="91440" bIns="45720" rtlCol="0" anchor="t">
            <a:noAutofit/>
          </a:bodyPr>
          <a:lstStyle/>
          <a:p>
            <a:r>
              <a:rPr lang="en-US">
                <a:latin typeface="Arial"/>
                <a:cs typeface="Arial"/>
              </a:rPr>
              <a:t>Ending the meeting.</a:t>
            </a:r>
            <a:endParaRPr lang="sv-SE">
              <a:latin typeface="Arial"/>
              <a:cs typeface="Arial"/>
            </a:endParaRPr>
          </a:p>
        </p:txBody>
      </p:sp>
      <p:sp>
        <p:nvSpPr>
          <p:cNvPr id="11" name="Text Placeholder 10">
            <a:extLst>
              <a:ext uri="{FF2B5EF4-FFF2-40B4-BE49-F238E27FC236}">
                <a16:creationId xmlns:a16="http://schemas.microsoft.com/office/drawing/2014/main" id="{5E350D95-72B3-4612-8C1B-34E32683F21E}"/>
              </a:ext>
            </a:extLst>
          </p:cNvPr>
          <p:cNvSpPr>
            <a:spLocks noGrp="1"/>
          </p:cNvSpPr>
          <p:nvPr>
            <p:ph type="body" sz="quarter" idx="21"/>
          </p:nvPr>
        </p:nvSpPr>
        <p:spPr>
          <a:xfrm>
            <a:off x="16531143" y="9537795"/>
            <a:ext cx="3767181" cy="783991"/>
          </a:xfrm>
        </p:spPr>
        <p:txBody>
          <a:bodyPr vert="horz" lIns="91440" tIns="45720" rIns="91440" bIns="45720" rtlCol="0" anchor="t">
            <a:noAutofit/>
          </a:bodyPr>
          <a:lstStyle/>
          <a:p>
            <a:r>
              <a:rPr lang="en-US">
                <a:latin typeface="Arial"/>
                <a:cs typeface="Arial"/>
              </a:rPr>
              <a:t>Nineteen</a:t>
            </a:r>
            <a:endParaRPr lang="en-US"/>
          </a:p>
        </p:txBody>
      </p:sp>
      <p:sp>
        <p:nvSpPr>
          <p:cNvPr id="12" name="Text Placeholder 11">
            <a:extLst>
              <a:ext uri="{FF2B5EF4-FFF2-40B4-BE49-F238E27FC236}">
                <a16:creationId xmlns:a16="http://schemas.microsoft.com/office/drawing/2014/main" id="{701F2829-4A5C-4D51-92EB-DEB191FA3DDE}"/>
              </a:ext>
            </a:extLst>
          </p:cNvPr>
          <p:cNvSpPr>
            <a:spLocks noGrp="1"/>
          </p:cNvSpPr>
          <p:nvPr>
            <p:ph type="body" sz="quarter" idx="22"/>
          </p:nvPr>
        </p:nvSpPr>
        <p:spPr>
          <a:xfrm>
            <a:off x="16531141" y="11974108"/>
            <a:ext cx="1494702" cy="548037"/>
          </a:xfrm>
        </p:spPr>
        <p:txBody>
          <a:bodyPr/>
          <a:lstStyle/>
          <a:p>
            <a:r>
              <a:rPr lang="en-US"/>
              <a:t>Summary</a:t>
            </a:r>
            <a:endParaRPr lang="sv-SE"/>
          </a:p>
        </p:txBody>
      </p:sp>
      <p:sp>
        <p:nvSpPr>
          <p:cNvPr id="15" name="Text Placeholder 14">
            <a:extLst>
              <a:ext uri="{FF2B5EF4-FFF2-40B4-BE49-F238E27FC236}">
                <a16:creationId xmlns:a16="http://schemas.microsoft.com/office/drawing/2014/main" id="{5A74E6B1-153F-40FE-95F2-4F67F6495778}"/>
              </a:ext>
            </a:extLst>
          </p:cNvPr>
          <p:cNvSpPr>
            <a:spLocks noGrp="1"/>
          </p:cNvSpPr>
          <p:nvPr>
            <p:ph type="body" sz="quarter" idx="25"/>
          </p:nvPr>
        </p:nvSpPr>
        <p:spPr/>
        <p:txBody>
          <a:bodyPr vert="horz" lIns="91440" tIns="45720" rIns="91440" bIns="45720" rtlCol="0" anchor="t">
            <a:noAutofit/>
          </a:bodyPr>
          <a:lstStyle/>
          <a:p>
            <a:r>
              <a:rPr lang="en-US" sz="8000" dirty="0">
                <a:latin typeface="Arial"/>
                <a:cs typeface="Arial"/>
              </a:rPr>
              <a:t>Introduction</a:t>
            </a:r>
            <a:endParaRPr lang="sv-SE" sz="8000" dirty="0">
              <a:latin typeface="Arial"/>
              <a:cs typeface="Arial"/>
            </a:endParaRPr>
          </a:p>
        </p:txBody>
      </p:sp>
      <p:sp>
        <p:nvSpPr>
          <p:cNvPr id="16" name="Text Placeholder 15">
            <a:extLst>
              <a:ext uri="{FF2B5EF4-FFF2-40B4-BE49-F238E27FC236}">
                <a16:creationId xmlns:a16="http://schemas.microsoft.com/office/drawing/2014/main" id="{871B9527-8A7E-4F42-8433-6BE9DF7E5331}"/>
              </a:ext>
            </a:extLst>
          </p:cNvPr>
          <p:cNvSpPr>
            <a:spLocks noGrp="1"/>
          </p:cNvSpPr>
          <p:nvPr>
            <p:ph type="body" sz="quarter" idx="26"/>
          </p:nvPr>
        </p:nvSpPr>
        <p:spPr/>
        <p:txBody>
          <a:bodyPr vert="horz" lIns="91440" tIns="45720" rIns="91440" bIns="45720" rtlCol="0" anchor="t">
            <a:noAutofit/>
          </a:bodyPr>
          <a:lstStyle/>
          <a:p>
            <a:r>
              <a:rPr lang="en-US" dirty="0">
                <a:latin typeface="Arial"/>
                <a:cs typeface="Arial"/>
              </a:rPr>
              <a:t>In this presentation, I list the best practices of video conferencing so that your digital meetings become just as successful as their analogue brothers. </a:t>
            </a:r>
            <a:endParaRPr lang="en-US" dirty="0"/>
          </a:p>
          <a:p>
            <a:r>
              <a:rPr lang="en-US" dirty="0">
                <a:latin typeface="Arial"/>
                <a:cs typeface="Arial"/>
              </a:rPr>
              <a:t>Feel free to re-use this presentation with your own branding to educate your colleagues!</a:t>
            </a:r>
            <a:endParaRPr lang="sv-SE" dirty="0">
              <a:latin typeface="Arial"/>
              <a:cs typeface="Arial"/>
            </a:endParaRPr>
          </a:p>
        </p:txBody>
      </p:sp>
      <p:sp>
        <p:nvSpPr>
          <p:cNvPr id="17" name="Text Placeholder 16">
            <a:extLst>
              <a:ext uri="{FF2B5EF4-FFF2-40B4-BE49-F238E27FC236}">
                <a16:creationId xmlns:a16="http://schemas.microsoft.com/office/drawing/2014/main" id="{C91C56EF-F18B-4B18-8F13-CFCEF9416CE9}"/>
              </a:ext>
            </a:extLst>
          </p:cNvPr>
          <p:cNvSpPr>
            <a:spLocks noGrp="1"/>
          </p:cNvSpPr>
          <p:nvPr>
            <p:ph type="body" sz="quarter" idx="27"/>
          </p:nvPr>
        </p:nvSpPr>
        <p:spPr/>
        <p:txBody>
          <a:bodyPr/>
          <a:lstStyle/>
          <a:p>
            <a:r>
              <a:rPr lang="en-US"/>
              <a:t>Slide</a:t>
            </a:r>
            <a:endParaRPr lang="sv-SE"/>
          </a:p>
        </p:txBody>
      </p:sp>
      <p:sp>
        <p:nvSpPr>
          <p:cNvPr id="2" name="Text Placeholder 10">
            <a:extLst>
              <a:ext uri="{FF2B5EF4-FFF2-40B4-BE49-F238E27FC236}">
                <a16:creationId xmlns:a16="http://schemas.microsoft.com/office/drawing/2014/main" id="{A09E1793-24DD-4280-8227-84E8AF8DFFBA}"/>
              </a:ext>
            </a:extLst>
          </p:cNvPr>
          <p:cNvSpPr txBox="1">
            <a:spLocks/>
          </p:cNvSpPr>
          <p:nvPr/>
        </p:nvSpPr>
        <p:spPr>
          <a:xfrm>
            <a:off x="16540012" y="11144377"/>
            <a:ext cx="3767181" cy="658321"/>
          </a:xfrm>
          <a:prstGeom prst="rect">
            <a:avLst/>
          </a:prstGeom>
        </p:spPr>
        <p:txBody>
          <a:bodyPr vert="horz" lIns="91440" tIns="45720" rIns="91440" bIns="45720" rtlCol="0" anchor="t">
            <a:noAutofit/>
          </a:bodyPr>
          <a:lstStyle>
            <a:lvl1pPr marL="0" indent="0" algn="l" defTabSz="1828709" rtl="0" eaLnBrk="1" latinLnBrk="0" hangingPunct="1">
              <a:lnSpc>
                <a:spcPct val="90000"/>
              </a:lnSpc>
              <a:spcBef>
                <a:spcPts val="2000"/>
              </a:spcBef>
              <a:buFont typeface="Arial" panose="020B0604020202020204" pitchFamily="34" charset="0"/>
              <a:buNone/>
              <a:defRPr sz="4000" b="1" kern="1200">
                <a:solidFill>
                  <a:srgbClr val="21212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atin typeface="Arial"/>
                <a:cs typeface="Arial"/>
              </a:rPr>
              <a:t>Twenty</a:t>
            </a:r>
            <a:endParaRPr lang="en-US"/>
          </a:p>
        </p:txBody>
      </p:sp>
      <p:sp>
        <p:nvSpPr>
          <p:cNvPr id="13" name="Text Placeholder 11">
            <a:extLst>
              <a:ext uri="{FF2B5EF4-FFF2-40B4-BE49-F238E27FC236}">
                <a16:creationId xmlns:a16="http://schemas.microsoft.com/office/drawing/2014/main" id="{AEF19D10-714A-4978-AB22-39E91DB22CBE}"/>
              </a:ext>
            </a:extLst>
          </p:cNvPr>
          <p:cNvSpPr txBox="1">
            <a:spLocks/>
          </p:cNvSpPr>
          <p:nvPr/>
        </p:nvSpPr>
        <p:spPr>
          <a:xfrm>
            <a:off x="16540010" y="10331220"/>
            <a:ext cx="2427657" cy="350555"/>
          </a:xfrm>
          <a:prstGeom prst="rect">
            <a:avLst/>
          </a:prstGeom>
        </p:spPr>
        <p:txBody>
          <a:bodyPr vert="horz" lIns="91440" tIns="45720" rIns="91440" bIns="45720" rtlCol="0" anchor="t">
            <a:noAutofit/>
          </a:bodyPr>
          <a:lstStyle>
            <a:lvl1pPr marL="0" indent="0" algn="l" defTabSz="1828709" rtl="0" eaLnBrk="1" latinLnBrk="0" hangingPunct="1">
              <a:lnSpc>
                <a:spcPct val="90000"/>
              </a:lnSpc>
              <a:spcBef>
                <a:spcPts val="20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atin typeface="Arial"/>
                <a:cs typeface="Arial"/>
              </a:rPr>
              <a:t>After the meeting.</a:t>
            </a:r>
            <a:endParaRPr lang="en-US"/>
          </a:p>
        </p:txBody>
      </p:sp>
    </p:spTree>
    <p:extLst>
      <p:ext uri="{BB962C8B-B14F-4D97-AF65-F5344CB8AC3E}">
        <p14:creationId xmlns:p14="http://schemas.microsoft.com/office/powerpoint/2010/main" val="109994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C455B8F-F07A-4A87-B07D-AB5B7FD8F6E6}"/>
              </a:ext>
            </a:extLst>
          </p:cNvPr>
          <p:cNvSpPr>
            <a:spLocks noGrp="1"/>
          </p:cNvSpPr>
          <p:nvPr>
            <p:ph type="body" sz="quarter" idx="13"/>
          </p:nvPr>
        </p:nvSpPr>
        <p:spPr/>
        <p:txBody>
          <a:bodyPr/>
          <a:lstStyle/>
          <a:p>
            <a:r>
              <a:rPr lang="en-US" sz="4000" dirty="0"/>
              <a:t>Summary</a:t>
            </a:r>
            <a:endParaRPr lang="sv-SE" sz="4000" dirty="0"/>
          </a:p>
        </p:txBody>
      </p:sp>
      <p:sp>
        <p:nvSpPr>
          <p:cNvPr id="25" name="Text Placeholder 24">
            <a:extLst>
              <a:ext uri="{FF2B5EF4-FFF2-40B4-BE49-F238E27FC236}">
                <a16:creationId xmlns:a16="http://schemas.microsoft.com/office/drawing/2014/main" id="{5985F000-5606-4C23-9D49-13F66CD15019}"/>
              </a:ext>
            </a:extLst>
          </p:cNvPr>
          <p:cNvSpPr>
            <a:spLocks noGrp="1"/>
          </p:cNvSpPr>
          <p:nvPr>
            <p:ph type="body" sz="quarter" idx="26"/>
          </p:nvPr>
        </p:nvSpPr>
        <p:spPr/>
        <p:txBody>
          <a:bodyPr vert="horz" lIns="91440" tIns="45720" rIns="91440" bIns="45720" rtlCol="0" anchor="t">
            <a:noAutofit/>
          </a:bodyPr>
          <a:lstStyle/>
          <a:p>
            <a:pPr marL="342900" indent="-342900">
              <a:buFont typeface="Arial" panose="020B0604020202020204" pitchFamily="34" charset="0"/>
              <a:buChar char="•"/>
            </a:pPr>
            <a:r>
              <a:rPr lang="en-US" dirty="0">
                <a:latin typeface="Arial"/>
                <a:cs typeface="Arial"/>
              </a:rPr>
              <a:t>Be punctual.</a:t>
            </a:r>
            <a:endParaRPr lang="en-US" dirty="0"/>
          </a:p>
          <a:p>
            <a:pPr marL="342900" indent="-342900">
              <a:buFont typeface="Arial" panose="020B0604020202020204" pitchFamily="34" charset="0"/>
              <a:buChar char="•"/>
            </a:pPr>
            <a:r>
              <a:rPr lang="en-US" dirty="0">
                <a:latin typeface="Arial"/>
                <a:cs typeface="Arial"/>
              </a:rPr>
              <a:t>Make it a habit to use video.</a:t>
            </a:r>
          </a:p>
          <a:p>
            <a:pPr marL="342900" indent="-342900">
              <a:buFont typeface="Arial" panose="020B0604020202020204" pitchFamily="34" charset="0"/>
              <a:buChar char="•"/>
            </a:pPr>
            <a:r>
              <a:rPr lang="en-US" dirty="0">
                <a:latin typeface="Arial"/>
                <a:cs typeface="Arial"/>
              </a:rPr>
              <a:t>Always introduce yourself.</a:t>
            </a:r>
          </a:p>
          <a:p>
            <a:pPr marL="342900" indent="-342900">
              <a:buFont typeface="Arial" panose="020B0604020202020204" pitchFamily="34" charset="0"/>
              <a:buChar char="•"/>
            </a:pPr>
            <a:r>
              <a:rPr lang="en-US" dirty="0">
                <a:latin typeface="Arial"/>
                <a:cs typeface="Arial"/>
              </a:rPr>
              <a:t>Be upfront about call disruptions.</a:t>
            </a:r>
            <a:endParaRPr lang="sv-SE" dirty="0">
              <a:latin typeface="Arial"/>
              <a:cs typeface="Arial"/>
            </a:endParaRPr>
          </a:p>
        </p:txBody>
      </p:sp>
      <p:sp>
        <p:nvSpPr>
          <p:cNvPr id="26" name="Text Placeholder 25">
            <a:extLst>
              <a:ext uri="{FF2B5EF4-FFF2-40B4-BE49-F238E27FC236}">
                <a16:creationId xmlns:a16="http://schemas.microsoft.com/office/drawing/2014/main" id="{249DA794-E9AD-47DE-A8BE-FE30367AD2B4}"/>
              </a:ext>
            </a:extLst>
          </p:cNvPr>
          <p:cNvSpPr>
            <a:spLocks noGrp="1"/>
          </p:cNvSpPr>
          <p:nvPr>
            <p:ph type="body" sz="quarter" idx="27"/>
          </p:nvPr>
        </p:nvSpPr>
        <p:spPr/>
        <p:txBody>
          <a:bodyPr vert="horz" lIns="91440" tIns="45720" rIns="91440" bIns="45720" rtlCol="0" anchor="t">
            <a:noAutofit/>
          </a:bodyPr>
          <a:lstStyle/>
          <a:p>
            <a:r>
              <a:rPr lang="en-US">
                <a:latin typeface="Arial"/>
                <a:cs typeface="Arial"/>
              </a:rPr>
              <a:t>Starting the meeting.</a:t>
            </a:r>
            <a:endParaRPr lang="en-US"/>
          </a:p>
        </p:txBody>
      </p:sp>
      <p:sp>
        <p:nvSpPr>
          <p:cNvPr id="27" name="Text Placeholder 26">
            <a:extLst>
              <a:ext uri="{FF2B5EF4-FFF2-40B4-BE49-F238E27FC236}">
                <a16:creationId xmlns:a16="http://schemas.microsoft.com/office/drawing/2014/main" id="{478C6A5A-CBC1-4EFB-8077-48099B90ABE6}"/>
              </a:ext>
            </a:extLst>
          </p:cNvPr>
          <p:cNvSpPr>
            <a:spLocks noGrp="1"/>
          </p:cNvSpPr>
          <p:nvPr>
            <p:ph type="body" sz="quarter" idx="28"/>
          </p:nvPr>
        </p:nvSpPr>
        <p:spPr/>
        <p:txBody>
          <a:bodyPr/>
          <a:lstStyle/>
          <a:p>
            <a:pPr marL="342900" indent="-342900">
              <a:buFont typeface="Arial" panose="020B0604020202020204" pitchFamily="34" charset="0"/>
              <a:buChar char="•"/>
            </a:pPr>
            <a:r>
              <a:rPr lang="en-US"/>
              <a:t>Become familiar with the software.</a:t>
            </a:r>
          </a:p>
          <a:p>
            <a:pPr marL="342900" indent="-342900">
              <a:buFont typeface="Arial" panose="020B0604020202020204" pitchFamily="34" charset="0"/>
              <a:buChar char="•"/>
            </a:pPr>
            <a:r>
              <a:rPr lang="en-US"/>
              <a:t>Fix technical difficulties beforehand.</a:t>
            </a:r>
          </a:p>
          <a:p>
            <a:pPr marL="342900" indent="-342900">
              <a:buFont typeface="Arial" panose="020B0604020202020204" pitchFamily="34" charset="0"/>
              <a:buChar char="•"/>
            </a:pPr>
            <a:r>
              <a:rPr lang="en-US"/>
              <a:t>Establish who is participating and send clear call instructions.</a:t>
            </a:r>
          </a:p>
          <a:p>
            <a:pPr marL="342900" indent="-342900">
              <a:buFont typeface="Arial" panose="020B0604020202020204" pitchFamily="34" charset="0"/>
              <a:buChar char="•"/>
            </a:pPr>
            <a:r>
              <a:rPr lang="en-US" err="1"/>
              <a:t>Organise</a:t>
            </a:r>
            <a:r>
              <a:rPr lang="en-US"/>
              <a:t>, prepare and be aware of your location.</a:t>
            </a:r>
          </a:p>
          <a:p>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sv-SE"/>
          </a:p>
        </p:txBody>
      </p:sp>
      <p:sp>
        <p:nvSpPr>
          <p:cNvPr id="28" name="Text Placeholder 27">
            <a:extLst>
              <a:ext uri="{FF2B5EF4-FFF2-40B4-BE49-F238E27FC236}">
                <a16:creationId xmlns:a16="http://schemas.microsoft.com/office/drawing/2014/main" id="{E20F3905-F225-4F37-B815-66544F0A381C}"/>
              </a:ext>
            </a:extLst>
          </p:cNvPr>
          <p:cNvSpPr>
            <a:spLocks noGrp="1"/>
          </p:cNvSpPr>
          <p:nvPr>
            <p:ph type="body" sz="quarter" idx="29"/>
          </p:nvPr>
        </p:nvSpPr>
        <p:spPr/>
        <p:txBody>
          <a:bodyPr vert="horz" lIns="91440" tIns="45720" rIns="91440" bIns="45720" rtlCol="0" anchor="t">
            <a:noAutofit/>
          </a:bodyPr>
          <a:lstStyle/>
          <a:p>
            <a:r>
              <a:rPr lang="en-US">
                <a:latin typeface="Arial"/>
                <a:cs typeface="Arial"/>
              </a:rPr>
              <a:t>Before the meeting.</a:t>
            </a:r>
            <a:endParaRPr lang="sv-SE">
              <a:latin typeface="Arial"/>
              <a:cs typeface="Arial"/>
            </a:endParaRPr>
          </a:p>
        </p:txBody>
      </p:sp>
      <p:sp>
        <p:nvSpPr>
          <p:cNvPr id="29" name="Text Placeholder 28">
            <a:extLst>
              <a:ext uri="{FF2B5EF4-FFF2-40B4-BE49-F238E27FC236}">
                <a16:creationId xmlns:a16="http://schemas.microsoft.com/office/drawing/2014/main" id="{76892825-BD1D-4F37-89FC-3C3BC4B2CBB6}"/>
              </a:ext>
            </a:extLst>
          </p:cNvPr>
          <p:cNvSpPr>
            <a:spLocks noGrp="1"/>
          </p:cNvSpPr>
          <p:nvPr>
            <p:ph type="body" sz="quarter" idx="30"/>
          </p:nvPr>
        </p:nvSpPr>
        <p:spPr/>
        <p:txBody>
          <a:bodyPr vert="horz" lIns="91440" tIns="45720" rIns="91440" bIns="45720" rtlCol="0" anchor="t">
            <a:noAutofit/>
          </a:bodyPr>
          <a:lstStyle/>
          <a:p>
            <a:pPr marL="342900" indent="-342900">
              <a:buFont typeface="Arial" panose="020B0604020202020204" pitchFamily="34" charset="0"/>
              <a:buChar char="•"/>
            </a:pPr>
            <a:r>
              <a:rPr lang="en-US" dirty="0">
                <a:latin typeface="Arial"/>
                <a:cs typeface="Arial"/>
              </a:rPr>
              <a:t>Speak loudly and clearly and encourage participation.</a:t>
            </a:r>
          </a:p>
          <a:p>
            <a:pPr marL="342900" indent="-342900">
              <a:buFont typeface="Arial" panose="020B0604020202020204" pitchFamily="34" charset="0"/>
              <a:buChar char="•"/>
            </a:pPr>
            <a:r>
              <a:rPr lang="en-US" dirty="0">
                <a:latin typeface="Arial"/>
                <a:cs typeface="Arial"/>
              </a:rPr>
              <a:t>Use an agenda and visual aids.</a:t>
            </a:r>
          </a:p>
          <a:p>
            <a:pPr marL="342900" indent="-342900">
              <a:buFont typeface="Arial" panose="020B0604020202020204" pitchFamily="34" charset="0"/>
              <a:buChar char="•"/>
            </a:pPr>
            <a:r>
              <a:rPr lang="en-US" dirty="0">
                <a:latin typeface="Arial"/>
                <a:cs typeface="Arial"/>
              </a:rPr>
              <a:t>Avoid unnecessary silence and keep the meeting short.</a:t>
            </a:r>
          </a:p>
          <a:p>
            <a:pPr marL="342900" indent="-342900">
              <a:buFont typeface="Arial" panose="020B0604020202020204" pitchFamily="34" charset="0"/>
              <a:buChar char="•"/>
            </a:pPr>
            <a:r>
              <a:rPr lang="en-US" dirty="0">
                <a:latin typeface="Arial"/>
                <a:cs typeface="Arial"/>
              </a:rPr>
              <a:t>Mute your microphone when you’re not speaking.</a:t>
            </a:r>
          </a:p>
          <a:p>
            <a:pPr marL="342900" indent="-342900">
              <a:buFont typeface="Arial" panose="020B0604020202020204" pitchFamily="34" charset="0"/>
              <a:buChar char="•"/>
            </a:pPr>
            <a:r>
              <a:rPr lang="en-US" dirty="0">
                <a:latin typeface="Arial"/>
                <a:cs typeface="Arial"/>
              </a:rPr>
              <a:t>Record your calls.</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sv-SE"/>
          </a:p>
        </p:txBody>
      </p:sp>
      <p:sp>
        <p:nvSpPr>
          <p:cNvPr id="30" name="Text Placeholder 29">
            <a:extLst>
              <a:ext uri="{FF2B5EF4-FFF2-40B4-BE49-F238E27FC236}">
                <a16:creationId xmlns:a16="http://schemas.microsoft.com/office/drawing/2014/main" id="{80CBFB7A-4055-433D-98C4-814C0E741E5D}"/>
              </a:ext>
            </a:extLst>
          </p:cNvPr>
          <p:cNvSpPr>
            <a:spLocks noGrp="1"/>
          </p:cNvSpPr>
          <p:nvPr>
            <p:ph type="body" sz="quarter" idx="31"/>
          </p:nvPr>
        </p:nvSpPr>
        <p:spPr/>
        <p:txBody>
          <a:bodyPr vert="horz" lIns="91440" tIns="45720" rIns="91440" bIns="45720" rtlCol="0" anchor="t">
            <a:noAutofit/>
          </a:bodyPr>
          <a:lstStyle/>
          <a:p>
            <a:r>
              <a:rPr lang="en-US">
                <a:latin typeface="Arial"/>
                <a:cs typeface="Arial"/>
              </a:rPr>
              <a:t>During the meeting.</a:t>
            </a:r>
            <a:endParaRPr lang="sv-SE">
              <a:latin typeface="Arial"/>
              <a:cs typeface="Arial"/>
            </a:endParaRPr>
          </a:p>
        </p:txBody>
      </p:sp>
      <p:sp>
        <p:nvSpPr>
          <p:cNvPr id="31" name="Text Placeholder 30">
            <a:extLst>
              <a:ext uri="{FF2B5EF4-FFF2-40B4-BE49-F238E27FC236}">
                <a16:creationId xmlns:a16="http://schemas.microsoft.com/office/drawing/2014/main" id="{43AD49E7-C267-49F3-94B5-35F8AED4A9E0}"/>
              </a:ext>
            </a:extLst>
          </p:cNvPr>
          <p:cNvSpPr>
            <a:spLocks noGrp="1"/>
          </p:cNvSpPr>
          <p:nvPr>
            <p:ph type="body" sz="quarter" idx="32"/>
          </p:nvPr>
        </p:nvSpPr>
        <p:spPr/>
        <p:txBody>
          <a:bodyPr vert="horz" lIns="91440" tIns="45720" rIns="91440" bIns="45720" rtlCol="0" anchor="t">
            <a:noAutofit/>
          </a:bodyPr>
          <a:lstStyle/>
          <a:p>
            <a:pPr marL="342900" indent="-342900">
              <a:buFont typeface="Arial,Sans-Serif"/>
              <a:buChar char="•"/>
            </a:pPr>
            <a:r>
              <a:rPr lang="en-US">
                <a:latin typeface="Arial"/>
                <a:cs typeface="Arial"/>
              </a:rPr>
              <a:t>Establish what was accomplished.</a:t>
            </a:r>
          </a:p>
          <a:p>
            <a:pPr marL="342900" indent="-342900">
              <a:buFont typeface="Arial,Sans-Serif"/>
              <a:buChar char="•"/>
            </a:pPr>
            <a:r>
              <a:rPr lang="en-US">
                <a:latin typeface="Arial"/>
                <a:cs typeface="Arial"/>
              </a:rPr>
              <a:t>Leave with a goodbye.</a:t>
            </a:r>
            <a:endParaRPr lang="sv-SE">
              <a:latin typeface="Arial"/>
              <a:cs typeface="Arial"/>
            </a:endParaRPr>
          </a:p>
          <a:p>
            <a:endParaRPr lang="en-US"/>
          </a:p>
        </p:txBody>
      </p:sp>
      <p:sp>
        <p:nvSpPr>
          <p:cNvPr id="32" name="Text Placeholder 31">
            <a:extLst>
              <a:ext uri="{FF2B5EF4-FFF2-40B4-BE49-F238E27FC236}">
                <a16:creationId xmlns:a16="http://schemas.microsoft.com/office/drawing/2014/main" id="{5AED70D7-F2CE-429C-981D-CA50F9E68985}"/>
              </a:ext>
            </a:extLst>
          </p:cNvPr>
          <p:cNvSpPr>
            <a:spLocks noGrp="1"/>
          </p:cNvSpPr>
          <p:nvPr>
            <p:ph type="body" sz="quarter" idx="33"/>
          </p:nvPr>
        </p:nvSpPr>
        <p:spPr/>
        <p:txBody>
          <a:bodyPr/>
          <a:lstStyle/>
          <a:p>
            <a:r>
              <a:rPr lang="en-US"/>
              <a:t>Ending the call.</a:t>
            </a:r>
            <a:endParaRPr lang="sv-SE"/>
          </a:p>
        </p:txBody>
      </p:sp>
      <p:sp>
        <p:nvSpPr>
          <p:cNvPr id="2" name="Text Placeholder 1">
            <a:extLst>
              <a:ext uri="{FF2B5EF4-FFF2-40B4-BE49-F238E27FC236}">
                <a16:creationId xmlns:a16="http://schemas.microsoft.com/office/drawing/2014/main" id="{259E9500-DE9E-41AD-872D-1B0758756DB2}"/>
              </a:ext>
            </a:extLst>
          </p:cNvPr>
          <p:cNvSpPr>
            <a:spLocks noGrp="1"/>
          </p:cNvSpPr>
          <p:nvPr>
            <p:ph type="body" sz="quarter" idx="34"/>
          </p:nvPr>
        </p:nvSpPr>
        <p:spPr/>
        <p:txBody>
          <a:bodyPr vert="horz" lIns="91440" tIns="45720" rIns="91440" bIns="45720" rtlCol="0" anchor="t">
            <a:noAutofit/>
          </a:bodyPr>
          <a:lstStyle/>
          <a:p>
            <a:pPr marL="342900" indent="-342900">
              <a:buChar char="•"/>
            </a:pPr>
            <a:r>
              <a:rPr lang="en-US" dirty="0">
                <a:latin typeface="Arial"/>
                <a:cs typeface="Arial"/>
              </a:rPr>
              <a:t>Schedule a follow up.</a:t>
            </a:r>
          </a:p>
          <a:p>
            <a:pPr marL="342900" indent="-342900">
              <a:buChar char="•"/>
            </a:pPr>
            <a:r>
              <a:rPr lang="en-US" dirty="0">
                <a:latin typeface="Arial"/>
                <a:cs typeface="Arial"/>
              </a:rPr>
              <a:t>Share the recording.</a:t>
            </a:r>
            <a:endParaRPr lang="en-US" dirty="0"/>
          </a:p>
        </p:txBody>
      </p:sp>
      <p:sp>
        <p:nvSpPr>
          <p:cNvPr id="3" name="Text Placeholder 2">
            <a:extLst>
              <a:ext uri="{FF2B5EF4-FFF2-40B4-BE49-F238E27FC236}">
                <a16:creationId xmlns:a16="http://schemas.microsoft.com/office/drawing/2014/main" id="{4931AFAD-99D8-43DC-B2EF-C87DE084E065}"/>
              </a:ext>
            </a:extLst>
          </p:cNvPr>
          <p:cNvSpPr>
            <a:spLocks noGrp="1"/>
          </p:cNvSpPr>
          <p:nvPr>
            <p:ph type="body" sz="quarter" idx="35"/>
          </p:nvPr>
        </p:nvSpPr>
        <p:spPr/>
        <p:txBody>
          <a:bodyPr vert="horz" lIns="91440" tIns="45720" rIns="91440" bIns="45720" rtlCol="0" anchor="t">
            <a:noAutofit/>
          </a:bodyPr>
          <a:lstStyle/>
          <a:p>
            <a:r>
              <a:rPr lang="en-US">
                <a:latin typeface="Arial"/>
                <a:cs typeface="Arial"/>
              </a:rPr>
              <a:t>After the meeting.</a:t>
            </a:r>
            <a:endParaRPr lang="en-US"/>
          </a:p>
        </p:txBody>
      </p:sp>
      <p:sp>
        <p:nvSpPr>
          <p:cNvPr id="33" name="Text Placeholder 26">
            <a:extLst>
              <a:ext uri="{FF2B5EF4-FFF2-40B4-BE49-F238E27FC236}">
                <a16:creationId xmlns:a16="http://schemas.microsoft.com/office/drawing/2014/main" id="{43AB210E-7AA8-49F7-84EE-150ADCB224BA}"/>
              </a:ext>
            </a:extLst>
          </p:cNvPr>
          <p:cNvSpPr txBox="1">
            <a:spLocks/>
          </p:cNvSpPr>
          <p:nvPr/>
        </p:nvSpPr>
        <p:spPr>
          <a:xfrm>
            <a:off x="7323002" y="5071492"/>
            <a:ext cx="4201889" cy="3049504"/>
          </a:xfrm>
          <a:prstGeom prst="rect">
            <a:avLst/>
          </a:prstGeom>
        </p:spPr>
        <p:txBody>
          <a:bodyPr vert="horz" lIns="91440" tIns="45720" rIns="91440" bIns="45720" rtlCol="0">
            <a:noAutofit/>
          </a:bodyPr>
          <a:lstStyle>
            <a:lvl1pPr marL="0" indent="0" algn="l" defTabSz="1828709" rtl="0" eaLnBrk="1" latinLnBrk="0" hangingPunct="1">
              <a:lnSpc>
                <a:spcPct val="90000"/>
              </a:lnSpc>
              <a:spcBef>
                <a:spcPts val="2000"/>
              </a:spcBef>
              <a:buFont typeface="Arial" panose="020B0604020202020204" pitchFamily="34" charset="0"/>
              <a:buNone/>
              <a:defRPr sz="2500" b="0" kern="1200">
                <a:solidFill>
                  <a:srgbClr val="212121"/>
                </a:solidFill>
                <a:latin typeface="Arial" panose="020B0604020202020204" pitchFamily="34" charset="0"/>
                <a:ea typeface="+mn-ea"/>
                <a:cs typeface="Arial" panose="020B0604020202020204" pitchFamily="34" charset="0"/>
              </a:defRPr>
            </a:lvl1pPr>
            <a:lvl2pPr marL="914354" indent="0" algn="l" defTabSz="1828709" rtl="0" eaLnBrk="1" latinLnBrk="0" hangingPunct="1">
              <a:lnSpc>
                <a:spcPct val="90000"/>
              </a:lnSpc>
              <a:spcBef>
                <a:spcPts val="1000"/>
              </a:spcBef>
              <a:buFont typeface="Arial" panose="020B0604020202020204" pitchFamily="34" charset="0"/>
              <a:buNone/>
              <a:defRPr sz="4000" b="1" kern="1200">
                <a:solidFill>
                  <a:schemeClr val="tx1"/>
                </a:solidFill>
                <a:latin typeface="Arial" panose="020B0604020202020204" pitchFamily="34" charset="0"/>
                <a:ea typeface="+mn-ea"/>
                <a:cs typeface="Arial" panose="020B0604020202020204" pitchFamily="34" charset="0"/>
              </a:defRPr>
            </a:lvl2pPr>
            <a:lvl3pPr marL="1828709" indent="0" algn="l" defTabSz="1828709" rtl="0" eaLnBrk="1" latinLnBrk="0" hangingPunct="1">
              <a:lnSpc>
                <a:spcPct val="90000"/>
              </a:lnSpc>
              <a:spcBef>
                <a:spcPts val="1000"/>
              </a:spcBef>
              <a:buFont typeface="Arial" panose="020B0604020202020204" pitchFamily="34" charset="0"/>
              <a:buNone/>
              <a:defRPr sz="4000" b="1" kern="1200">
                <a:solidFill>
                  <a:schemeClr val="tx1"/>
                </a:solidFill>
                <a:latin typeface="Arial" panose="020B0604020202020204" pitchFamily="34" charset="0"/>
                <a:ea typeface="+mn-ea"/>
                <a:cs typeface="Arial" panose="020B0604020202020204" pitchFamily="34" charset="0"/>
              </a:defRPr>
            </a:lvl3pPr>
            <a:lvl4pPr marL="2743063" indent="0" algn="l" defTabSz="1828709" rtl="0" eaLnBrk="1" latinLnBrk="0" hangingPunct="1">
              <a:lnSpc>
                <a:spcPct val="90000"/>
              </a:lnSpc>
              <a:spcBef>
                <a:spcPts val="1000"/>
              </a:spcBef>
              <a:buFont typeface="Arial" panose="020B0604020202020204" pitchFamily="34" charset="0"/>
              <a:buNone/>
              <a:defRPr sz="4000" b="1" kern="1200">
                <a:solidFill>
                  <a:schemeClr val="tx1"/>
                </a:solidFill>
                <a:latin typeface="Arial" panose="020B0604020202020204" pitchFamily="34" charset="0"/>
                <a:ea typeface="+mn-ea"/>
                <a:cs typeface="Arial" panose="020B0604020202020204" pitchFamily="34" charset="0"/>
              </a:defRPr>
            </a:lvl4pPr>
            <a:lvl5pPr marL="3657417" indent="0" algn="l" defTabSz="1828709" rtl="0" eaLnBrk="1" latinLnBrk="0" hangingPunct="1">
              <a:lnSpc>
                <a:spcPct val="90000"/>
              </a:lnSpc>
              <a:spcBef>
                <a:spcPts val="1000"/>
              </a:spcBef>
              <a:buFont typeface="Arial" panose="020B0604020202020204" pitchFamily="34" charset="0"/>
              <a:buNone/>
              <a:defRPr sz="4000" b="1"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342900" indent="-342900">
              <a:buFont typeface="Arial" panose="020B0604020202020204" pitchFamily="34" charset="0"/>
              <a:buChar char="•"/>
            </a:pPr>
            <a:endParaRPr lang="sv-SE"/>
          </a:p>
        </p:txBody>
      </p:sp>
    </p:spTree>
    <p:extLst>
      <p:ext uri="{BB962C8B-B14F-4D97-AF65-F5344CB8AC3E}">
        <p14:creationId xmlns:p14="http://schemas.microsoft.com/office/powerpoint/2010/main" val="370823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BA671F-0CBA-4738-91D7-BAD4C55324EF}"/>
              </a:ext>
            </a:extLst>
          </p:cNvPr>
          <p:cNvSpPr>
            <a:spLocks noGrp="1"/>
          </p:cNvSpPr>
          <p:nvPr>
            <p:ph sz="quarter" idx="10"/>
          </p:nvPr>
        </p:nvSpPr>
        <p:spPr/>
        <p:txBody>
          <a:bodyPr/>
          <a:lstStyle/>
          <a:p>
            <a:r>
              <a:rPr lang="en-US"/>
              <a:t>Thanks for reading!</a:t>
            </a:r>
            <a:endParaRPr lang="sv-SE" dirty="0"/>
          </a:p>
        </p:txBody>
      </p:sp>
      <p:sp>
        <p:nvSpPr>
          <p:cNvPr id="3" name="Content Placeholder 2">
            <a:extLst>
              <a:ext uri="{FF2B5EF4-FFF2-40B4-BE49-F238E27FC236}">
                <a16:creationId xmlns:a16="http://schemas.microsoft.com/office/drawing/2014/main" id="{C00CD0AB-79C3-498F-AA66-8EFA90A1361A}"/>
              </a:ext>
            </a:extLst>
          </p:cNvPr>
          <p:cNvSpPr>
            <a:spLocks noGrp="1"/>
          </p:cNvSpPr>
          <p:nvPr>
            <p:ph sz="quarter" idx="12"/>
          </p:nvPr>
        </p:nvSpPr>
        <p:spPr>
          <a:xfrm>
            <a:off x="1361388" y="5761130"/>
            <a:ext cx="3557924" cy="649848"/>
          </a:xfrm>
        </p:spPr>
        <p:txBody>
          <a:bodyPr vert="horz" lIns="91440" tIns="45720" rIns="91440" bIns="45720" rtlCol="0" anchor="t">
            <a:normAutofit/>
          </a:bodyPr>
          <a:lstStyle/>
          <a:p>
            <a:pPr>
              <a:lnSpc>
                <a:spcPct val="100000"/>
              </a:lnSpc>
            </a:pPr>
            <a:r>
              <a:rPr lang="en-GB" dirty="0"/>
              <a:t>View this presentation in full screen mode, </a:t>
            </a:r>
            <a:br>
              <a:rPr lang="en-GB" dirty="0"/>
            </a:br>
            <a:r>
              <a:rPr lang="en-GB" dirty="0"/>
              <a:t>to be able to click on the button above.</a:t>
            </a:r>
            <a:endParaRPr lang="en-US"/>
          </a:p>
          <a:p>
            <a:endParaRPr lang="sv-SE" dirty="0"/>
          </a:p>
        </p:txBody>
      </p:sp>
      <p:sp>
        <p:nvSpPr>
          <p:cNvPr id="4" name="Text Placeholder 3">
            <a:extLst>
              <a:ext uri="{FF2B5EF4-FFF2-40B4-BE49-F238E27FC236}">
                <a16:creationId xmlns:a16="http://schemas.microsoft.com/office/drawing/2014/main" id="{DC5970A9-46B8-47C0-B8B9-9658D1B49946}"/>
              </a:ext>
            </a:extLst>
          </p:cNvPr>
          <p:cNvSpPr>
            <a:spLocks noGrp="1"/>
          </p:cNvSpPr>
          <p:nvPr>
            <p:ph type="body" sz="quarter" idx="13"/>
          </p:nvPr>
        </p:nvSpPr>
        <p:spPr/>
        <p:txBody>
          <a:bodyPr>
            <a:normAutofit fontScale="92500"/>
          </a:bodyPr>
          <a:lstStyle/>
          <a:p>
            <a:r>
              <a:rPr lang="en-US"/>
              <a:t>When you and your colleagues keep these best practices in mind your next conference call will be smooth as butter. </a:t>
            </a:r>
          </a:p>
          <a:p>
            <a:r>
              <a:rPr lang="en-US"/>
              <a:t>Would you like help with a specific step? Press the button below and I’ll be glad to help!</a:t>
            </a:r>
            <a:endParaRPr lang="sv-SE"/>
          </a:p>
        </p:txBody>
      </p:sp>
      <p:sp>
        <p:nvSpPr>
          <p:cNvPr id="5" name="Text Placeholder 4">
            <a:extLst>
              <a:ext uri="{FF2B5EF4-FFF2-40B4-BE49-F238E27FC236}">
                <a16:creationId xmlns:a16="http://schemas.microsoft.com/office/drawing/2014/main" id="{2C96BF7E-BC54-4BE5-B118-F4819CFB4A41}"/>
              </a:ext>
            </a:extLst>
          </p:cNvPr>
          <p:cNvSpPr>
            <a:spLocks noGrp="1"/>
          </p:cNvSpPr>
          <p:nvPr>
            <p:ph type="body" sz="quarter" idx="14"/>
          </p:nvPr>
        </p:nvSpPr>
        <p:spPr/>
        <p:txBody>
          <a:bodyPr>
            <a:normAutofit lnSpcReduction="10000"/>
          </a:bodyPr>
          <a:lstStyle/>
          <a:p>
            <a:r>
              <a:rPr lang="sv-SE" dirty="0" err="1"/>
              <a:t>Author</a:t>
            </a:r>
            <a:endParaRPr lang="sv-SE" dirty="0"/>
          </a:p>
        </p:txBody>
      </p:sp>
      <p:sp>
        <p:nvSpPr>
          <p:cNvPr id="6" name="Text Placeholder 5">
            <a:extLst>
              <a:ext uri="{FF2B5EF4-FFF2-40B4-BE49-F238E27FC236}">
                <a16:creationId xmlns:a16="http://schemas.microsoft.com/office/drawing/2014/main" id="{7154BCBC-A1AE-449B-B738-8769B40DCEFE}"/>
              </a:ext>
            </a:extLst>
          </p:cNvPr>
          <p:cNvSpPr>
            <a:spLocks noGrp="1"/>
          </p:cNvSpPr>
          <p:nvPr>
            <p:ph type="body" sz="quarter" idx="15"/>
          </p:nvPr>
        </p:nvSpPr>
        <p:spPr/>
        <p:txBody>
          <a:bodyPr>
            <a:normAutofit lnSpcReduction="10000"/>
          </a:bodyPr>
          <a:lstStyle/>
          <a:p>
            <a:r>
              <a:rPr lang="en-US"/>
              <a:t>Jorik Boot</a:t>
            </a:r>
            <a:endParaRPr lang="sv-SE"/>
          </a:p>
        </p:txBody>
      </p:sp>
      <p:sp>
        <p:nvSpPr>
          <p:cNvPr id="7" name="Text Placeholder 6">
            <a:extLst>
              <a:ext uri="{FF2B5EF4-FFF2-40B4-BE49-F238E27FC236}">
                <a16:creationId xmlns:a16="http://schemas.microsoft.com/office/drawing/2014/main" id="{7869D792-3980-4FAE-AD30-69ECC21C7BB0}"/>
              </a:ext>
            </a:extLst>
          </p:cNvPr>
          <p:cNvSpPr>
            <a:spLocks noGrp="1"/>
          </p:cNvSpPr>
          <p:nvPr>
            <p:ph type="body" sz="quarter" idx="16"/>
          </p:nvPr>
        </p:nvSpPr>
        <p:spPr/>
        <p:txBody>
          <a:bodyPr/>
          <a:lstStyle/>
          <a:p>
            <a:r>
              <a:rPr lang="en-US"/>
              <a:t>Jorik is </a:t>
            </a:r>
            <a:r>
              <a:rPr lang="en-US" err="1"/>
              <a:t>Zooma’s</a:t>
            </a:r>
            <a:r>
              <a:rPr lang="en-US"/>
              <a:t> resident Dutchman. With an analytical mindset and a creative spirit, he loves to discuss strategy, dive into data and get involved in media.</a:t>
            </a:r>
            <a:endParaRPr lang="sv-SE"/>
          </a:p>
        </p:txBody>
      </p:sp>
      <p:sp>
        <p:nvSpPr>
          <p:cNvPr id="8" name="Text Placeholder 7">
            <a:extLst>
              <a:ext uri="{FF2B5EF4-FFF2-40B4-BE49-F238E27FC236}">
                <a16:creationId xmlns:a16="http://schemas.microsoft.com/office/drawing/2014/main" id="{E8AC015C-82F8-4859-9A66-02882BD67CC4}"/>
              </a:ext>
            </a:extLst>
          </p:cNvPr>
          <p:cNvSpPr>
            <a:spLocks noGrp="1"/>
          </p:cNvSpPr>
          <p:nvPr>
            <p:ph type="body" sz="quarter" idx="17"/>
          </p:nvPr>
        </p:nvSpPr>
        <p:spPr>
          <a:xfrm>
            <a:off x="12929143" y="11196252"/>
            <a:ext cx="4607495" cy="620696"/>
          </a:xfrm>
        </p:spPr>
        <p:txBody>
          <a:bodyPr vert="horz" lIns="91440" tIns="45720" rIns="91440" bIns="45720" rtlCol="0" anchor="t">
            <a:normAutofit/>
          </a:bodyPr>
          <a:lstStyle/>
          <a:p>
            <a:r>
              <a:rPr lang="en-US" dirty="0"/>
              <a:t>jorik.boot@zooma.se</a:t>
            </a:r>
            <a:endParaRPr lang="sv-SE" dirty="0"/>
          </a:p>
        </p:txBody>
      </p:sp>
      <p:pic>
        <p:nvPicPr>
          <p:cNvPr id="11" name="Picture Placeholder 10" descr="A person wearing glasses and smiling at the camera&#10;&#10;Description automatically generated">
            <a:extLst>
              <a:ext uri="{FF2B5EF4-FFF2-40B4-BE49-F238E27FC236}">
                <a16:creationId xmlns:a16="http://schemas.microsoft.com/office/drawing/2014/main" id="{04B03E83-476E-4E88-9882-544410186B3B}"/>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6433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D9A0FF3-1326-46A6-85F9-9CCF84C97822}"/>
              </a:ext>
            </a:extLst>
          </p:cNvPr>
          <p:cNvSpPr>
            <a:spLocks noGrp="1"/>
          </p:cNvSpPr>
          <p:nvPr>
            <p:ph type="body" sz="quarter" idx="10"/>
          </p:nvPr>
        </p:nvSpPr>
        <p:spPr/>
        <p:txBody>
          <a:bodyPr vert="horz" lIns="91440" tIns="45720" rIns="91440" bIns="45720" rtlCol="0" anchor="t">
            <a:noAutofit/>
          </a:bodyPr>
          <a:lstStyle/>
          <a:p>
            <a:r>
              <a:rPr lang="en-US" sz="8000" dirty="0">
                <a:latin typeface="Arial"/>
                <a:cs typeface="Arial"/>
              </a:rPr>
              <a:t>Before the meeting</a:t>
            </a:r>
            <a:r>
              <a:rPr lang="en-US" sz="8000" dirty="0">
                <a:solidFill>
                  <a:srgbClr val="F4541E"/>
                </a:solidFill>
                <a:latin typeface="Arial"/>
                <a:cs typeface="Arial"/>
              </a:rPr>
              <a:t>.</a:t>
            </a:r>
            <a:endParaRPr lang="sv-SE" sz="8000" dirty="0">
              <a:solidFill>
                <a:srgbClr val="F4541E"/>
              </a:solidFill>
              <a:latin typeface="Arial"/>
              <a:cs typeface="Arial"/>
            </a:endParaRPr>
          </a:p>
        </p:txBody>
      </p:sp>
    </p:spTree>
    <p:extLst>
      <p:ext uri="{BB962C8B-B14F-4D97-AF65-F5344CB8AC3E}">
        <p14:creationId xmlns:p14="http://schemas.microsoft.com/office/powerpoint/2010/main" val="345762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water, sitting, boat, table&#10;&#10;Description automatically generated">
            <a:extLst>
              <a:ext uri="{FF2B5EF4-FFF2-40B4-BE49-F238E27FC236}">
                <a16:creationId xmlns:a16="http://schemas.microsoft.com/office/drawing/2014/main" id="{A7FE3689-AA5B-481E-8DFD-7501FD1E3031}"/>
              </a:ext>
            </a:extLst>
          </p:cNvPr>
          <p:cNvPicPr>
            <a:picLocks noGrp="1" noChangeAspect="1"/>
          </p:cNvPicPr>
          <p:nvPr>
            <p:ph type="pic" sz="quarter" idx="11"/>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0800000">
            <a:off x="0" y="38100"/>
            <a:ext cx="12192000" cy="13716000"/>
          </a:xfrm>
        </p:spPr>
      </p:pic>
      <p:sp>
        <p:nvSpPr>
          <p:cNvPr id="2" name="Text Placeholder 1">
            <a:extLst>
              <a:ext uri="{FF2B5EF4-FFF2-40B4-BE49-F238E27FC236}">
                <a16:creationId xmlns:a16="http://schemas.microsoft.com/office/drawing/2014/main" id="{930EF76B-9F4C-4B21-81FC-73C5C175C51B}"/>
              </a:ext>
            </a:extLst>
          </p:cNvPr>
          <p:cNvSpPr>
            <a:spLocks noGrp="1"/>
          </p:cNvSpPr>
          <p:nvPr>
            <p:ph type="body" sz="quarter" idx="13"/>
          </p:nvPr>
        </p:nvSpPr>
        <p:spPr/>
        <p:txBody>
          <a:bodyPr vert="horz" lIns="91440" tIns="45720" rIns="91440" bIns="45720" rtlCol="0" anchor="t">
            <a:noAutofit/>
          </a:bodyPr>
          <a:lstStyle/>
          <a:p>
            <a:r>
              <a:rPr lang="en-US" sz="4000" dirty="0">
                <a:latin typeface="Arial"/>
                <a:cs typeface="Arial"/>
              </a:rPr>
              <a:t>Before the meeting</a:t>
            </a:r>
          </a:p>
        </p:txBody>
      </p:sp>
      <p:sp>
        <p:nvSpPr>
          <p:cNvPr id="4" name="Text Placeholder 3">
            <a:extLst>
              <a:ext uri="{FF2B5EF4-FFF2-40B4-BE49-F238E27FC236}">
                <a16:creationId xmlns:a16="http://schemas.microsoft.com/office/drawing/2014/main" id="{3560E982-97BB-445C-9F9A-7413612C7787}"/>
              </a:ext>
            </a:extLst>
          </p:cNvPr>
          <p:cNvSpPr>
            <a:spLocks noGrp="1"/>
          </p:cNvSpPr>
          <p:nvPr>
            <p:ph type="body" sz="quarter" idx="16"/>
          </p:nvPr>
        </p:nvSpPr>
        <p:spPr>
          <a:xfrm>
            <a:off x="12920117" y="3257055"/>
            <a:ext cx="9010002" cy="9063902"/>
          </a:xfrm>
        </p:spPr>
        <p:txBody>
          <a:bodyPr vert="horz" lIns="91440" tIns="45720" rIns="91440" bIns="45720" rtlCol="0" anchor="t">
            <a:noAutofit/>
          </a:bodyPr>
          <a:lstStyle/>
          <a:p>
            <a:pPr marL="342900" indent="-342900">
              <a:lnSpc>
                <a:spcPct val="100000"/>
              </a:lnSpc>
              <a:buFont typeface="Arial" panose="020B0604020202020204" pitchFamily="34" charset="0"/>
              <a:buChar char="•"/>
            </a:pPr>
            <a:r>
              <a:rPr lang="en-US" b="1" dirty="0">
                <a:latin typeface="Arial"/>
                <a:cs typeface="Arial"/>
              </a:rPr>
              <a:t>Become familiar with the software</a:t>
            </a:r>
            <a:br>
              <a:rPr lang="sv-SE" b="1" dirty="0"/>
            </a:br>
            <a:br>
              <a:rPr lang="en-US" dirty="0"/>
            </a:br>
            <a:r>
              <a:rPr lang="en-US" dirty="0">
                <a:latin typeface="Arial"/>
                <a:cs typeface="Arial"/>
              </a:rPr>
              <a:t>Whether you're using Skype, Zoom, Google Hangouts or any of the other video conferencing software, you should become familiar with the functions that will help you streamline your virtual meetings. Each service can have different features like polling, whiteboards or hand raising - and more importantly, the option to mute someone when they are producing a lot of background noise. </a:t>
            </a:r>
            <a:br>
              <a:rPr lang="en-US" dirty="0"/>
            </a:br>
            <a:endParaRPr lang="sv-SE"/>
          </a:p>
          <a:p>
            <a:pPr marL="342900" indent="-342900">
              <a:lnSpc>
                <a:spcPct val="100000"/>
              </a:lnSpc>
              <a:buFont typeface="Arial" panose="020B0604020202020204" pitchFamily="34" charset="0"/>
              <a:buChar char="•"/>
            </a:pPr>
            <a:r>
              <a:rPr lang="en-US" b="1" dirty="0">
                <a:latin typeface="Arial"/>
                <a:cs typeface="Arial"/>
              </a:rPr>
              <a:t>Fix technical difficulties beforehand</a:t>
            </a:r>
            <a:br>
              <a:rPr lang="en-US" b="1" dirty="0"/>
            </a:br>
            <a:br>
              <a:rPr lang="en-US" b="1" dirty="0"/>
            </a:br>
            <a:r>
              <a:rPr lang="en-US" dirty="0">
                <a:latin typeface="Arial"/>
                <a:cs typeface="Arial"/>
              </a:rPr>
              <a:t>Nothing is more bothering than dropped calls, constantly freezing video or audio and having to wait for others trying to figure out why their microphone is not working. Especially when you have an external meeting, this will make a bad impression. Take the 10 minutes to check if everything is working fine before you have an important meeting.</a:t>
            </a:r>
            <a:br>
              <a:rPr lang="sv-SE" dirty="0"/>
            </a:br>
            <a:endParaRPr lang="sv-SE"/>
          </a:p>
        </p:txBody>
      </p:sp>
    </p:spTree>
    <p:extLst>
      <p:ext uri="{BB962C8B-B14F-4D97-AF65-F5344CB8AC3E}">
        <p14:creationId xmlns:p14="http://schemas.microsoft.com/office/powerpoint/2010/main" val="121869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539AA3-0F83-4F97-88C8-66C2460B71CE}"/>
              </a:ext>
            </a:extLst>
          </p:cNvPr>
          <p:cNvSpPr>
            <a:spLocks noGrp="1"/>
          </p:cNvSpPr>
          <p:nvPr>
            <p:ph type="body" sz="quarter" idx="13"/>
          </p:nvPr>
        </p:nvSpPr>
        <p:spPr/>
        <p:txBody>
          <a:bodyPr vert="horz" lIns="91440" tIns="45720" rIns="91440" bIns="45720" rtlCol="0" anchor="t">
            <a:noAutofit/>
          </a:bodyPr>
          <a:lstStyle/>
          <a:p>
            <a:r>
              <a:rPr lang="en-US" sz="4000" dirty="0">
                <a:latin typeface="Arial"/>
                <a:cs typeface="Arial"/>
              </a:rPr>
              <a:t>Before the meeting</a:t>
            </a:r>
            <a:endParaRPr lang="en-US" sz="4000" dirty="0">
              <a:solidFill>
                <a:schemeClr val="accent2"/>
              </a:solidFill>
              <a:latin typeface="Arial"/>
              <a:cs typeface="Arial"/>
            </a:endParaRPr>
          </a:p>
        </p:txBody>
      </p:sp>
      <p:sp>
        <p:nvSpPr>
          <p:cNvPr id="4" name="Text Placeholder 3">
            <a:extLst>
              <a:ext uri="{FF2B5EF4-FFF2-40B4-BE49-F238E27FC236}">
                <a16:creationId xmlns:a16="http://schemas.microsoft.com/office/drawing/2014/main" id="{31B140E4-A6CE-431D-A2BF-840F86E6AB95}"/>
              </a:ext>
            </a:extLst>
          </p:cNvPr>
          <p:cNvSpPr>
            <a:spLocks noGrp="1"/>
          </p:cNvSpPr>
          <p:nvPr>
            <p:ph type="body" sz="quarter" idx="18"/>
          </p:nvPr>
        </p:nvSpPr>
        <p:spPr>
          <a:xfrm>
            <a:off x="984796" y="3236580"/>
            <a:ext cx="9010002" cy="9002673"/>
          </a:xfrm>
        </p:spPr>
        <p:txBody>
          <a:bodyPr vert="horz" lIns="91440" tIns="45720" rIns="91440" bIns="45720" rtlCol="0" anchor="t">
            <a:noAutofit/>
          </a:bodyPr>
          <a:lstStyle/>
          <a:p>
            <a:pPr marL="342900" indent="-342900">
              <a:lnSpc>
                <a:spcPct val="100000"/>
              </a:lnSpc>
              <a:buFont typeface="Arial" panose="020B0604020202020204" pitchFamily="34" charset="0"/>
              <a:buChar char="•"/>
            </a:pPr>
            <a:r>
              <a:rPr lang="en-GB" b="1" dirty="0">
                <a:latin typeface="Arial"/>
                <a:cs typeface="Arial"/>
              </a:rPr>
              <a:t>Establish who is participating</a:t>
            </a:r>
            <a:br>
              <a:rPr lang="en-GB" b="1" dirty="0"/>
            </a:br>
            <a:br>
              <a:rPr lang="en-GB" b="1" dirty="0"/>
            </a:br>
            <a:r>
              <a:rPr lang="en-GB" dirty="0">
                <a:latin typeface="Arial"/>
                <a:cs typeface="Arial"/>
              </a:rPr>
              <a:t>Before the meeting, you should establish who should be participating in the video conference. This is because a meeting with two colleagues requires a different amount of effort than a meeting with a group of clients. It is also smart to keep the number of participants to a minimum, as the ones that are not actively involved can get more easily distracted during a call than during an in-person meeting.</a:t>
            </a:r>
          </a:p>
          <a:p>
            <a:pPr>
              <a:lnSpc>
                <a:spcPct val="100000"/>
              </a:lnSpc>
            </a:pPr>
            <a:endParaRPr lang="en-GB" b="1" dirty="0"/>
          </a:p>
          <a:p>
            <a:pPr marL="342900" indent="-342900">
              <a:lnSpc>
                <a:spcPct val="100000"/>
              </a:lnSpc>
              <a:buFont typeface="Arial" panose="020B0604020202020204" pitchFamily="34" charset="0"/>
              <a:buChar char="•"/>
            </a:pPr>
            <a:r>
              <a:rPr lang="en-GB" b="1" dirty="0">
                <a:latin typeface="Arial"/>
                <a:cs typeface="Arial"/>
              </a:rPr>
              <a:t>Send clear call instructions</a:t>
            </a:r>
            <a:br>
              <a:rPr lang="en-GB" b="1" dirty="0"/>
            </a:br>
            <a:br>
              <a:rPr lang="en-GB" b="1" dirty="0"/>
            </a:br>
            <a:r>
              <a:rPr lang="en-GB" dirty="0">
                <a:latin typeface="Arial"/>
                <a:cs typeface="Arial"/>
              </a:rPr>
              <a:t>Make sure you send detailed and clear instructions on how to join the meeting at least an hour in advance. With the earlier mentioned tools, this can be as easy as sending a link to the participants. But as conferencing etiquette, it is also common courtesy to let the participants know who will be in the call, if necessary, what their roles are, the time and date and the expected duration of the meeting. </a:t>
            </a:r>
            <a:endParaRPr lang="en-GB" b="1" dirty="0"/>
          </a:p>
          <a:p>
            <a:endParaRPr lang="en-GB" b="1" dirty="0"/>
          </a:p>
        </p:txBody>
      </p:sp>
      <p:pic>
        <p:nvPicPr>
          <p:cNvPr id="8" name="Picture Placeholder 7" descr="A screenshot of a social media post&#10;&#10;Description automatically generated">
            <a:extLst>
              <a:ext uri="{FF2B5EF4-FFF2-40B4-BE49-F238E27FC236}">
                <a16:creationId xmlns:a16="http://schemas.microsoft.com/office/drawing/2014/main" id="{749DA1E8-9FB7-4470-BA54-B77494DD7509}"/>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l="10373" r="10373"/>
          <a:stretch>
            <a:fillRect/>
          </a:stretch>
        </p:blipFill>
        <p:spPr/>
      </p:pic>
    </p:spTree>
    <p:extLst>
      <p:ext uri="{BB962C8B-B14F-4D97-AF65-F5344CB8AC3E}">
        <p14:creationId xmlns:p14="http://schemas.microsoft.com/office/powerpoint/2010/main" val="96544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17BA0D-B7A0-EF41-9599-E33847D3EEA7}"/>
              </a:ext>
            </a:extLst>
          </p:cNvPr>
          <p:cNvSpPr>
            <a:spLocks noGrp="1"/>
          </p:cNvSpPr>
          <p:nvPr>
            <p:ph type="pic" sz="quarter" idx="11"/>
          </p:nvPr>
        </p:nvSpPr>
        <p:spPr/>
      </p:sp>
      <p:sp>
        <p:nvSpPr>
          <p:cNvPr id="2" name="Text Placeholder 1">
            <a:extLst>
              <a:ext uri="{FF2B5EF4-FFF2-40B4-BE49-F238E27FC236}">
                <a16:creationId xmlns:a16="http://schemas.microsoft.com/office/drawing/2014/main" id="{A478C0D2-3275-4731-90EC-9A33E43E2013}"/>
              </a:ext>
            </a:extLst>
          </p:cNvPr>
          <p:cNvSpPr>
            <a:spLocks noGrp="1"/>
          </p:cNvSpPr>
          <p:nvPr>
            <p:ph type="body" sz="quarter" idx="13"/>
          </p:nvPr>
        </p:nvSpPr>
        <p:spPr/>
        <p:txBody>
          <a:bodyPr vert="horz" lIns="91440" tIns="45720" rIns="91440" bIns="45720" rtlCol="0" anchor="t">
            <a:noAutofit/>
          </a:bodyPr>
          <a:lstStyle/>
          <a:p>
            <a:r>
              <a:rPr lang="en-US" sz="4000" dirty="0">
                <a:latin typeface="Arial"/>
                <a:cs typeface="Arial"/>
              </a:rPr>
              <a:t>Before the </a:t>
            </a:r>
            <a:r>
              <a:rPr lang="en-US" sz="4000" dirty="0">
                <a:solidFill>
                  <a:srgbClr val="FFFFFF"/>
                </a:solidFill>
                <a:latin typeface="Arial"/>
                <a:cs typeface="Arial"/>
              </a:rPr>
              <a:t>meeting</a:t>
            </a:r>
          </a:p>
        </p:txBody>
      </p:sp>
      <p:sp>
        <p:nvSpPr>
          <p:cNvPr id="4" name="Text Placeholder 3">
            <a:extLst>
              <a:ext uri="{FF2B5EF4-FFF2-40B4-BE49-F238E27FC236}">
                <a16:creationId xmlns:a16="http://schemas.microsoft.com/office/drawing/2014/main" id="{28EAB0BC-A9E0-455A-9839-9EE64FAE4DEF}"/>
              </a:ext>
            </a:extLst>
          </p:cNvPr>
          <p:cNvSpPr>
            <a:spLocks noGrp="1"/>
          </p:cNvSpPr>
          <p:nvPr>
            <p:ph type="body" sz="quarter" idx="16"/>
          </p:nvPr>
        </p:nvSpPr>
        <p:spPr/>
        <p:txBody>
          <a:bodyPr vert="horz" lIns="91440" tIns="45720" rIns="91440" bIns="45720" rtlCol="0" anchor="t">
            <a:noAutofit/>
          </a:bodyPr>
          <a:lstStyle/>
          <a:p>
            <a:pPr>
              <a:lnSpc>
                <a:spcPct val="100000"/>
              </a:lnSpc>
            </a:pPr>
            <a:r>
              <a:rPr lang="en-GB" b="1" dirty="0">
                <a:latin typeface="Arial"/>
                <a:cs typeface="Arial"/>
              </a:rPr>
              <a:t>Organise and prepare</a:t>
            </a:r>
            <a:br>
              <a:rPr lang="en-GB" dirty="0"/>
            </a:br>
            <a:br>
              <a:rPr lang="en-GB" dirty="0"/>
            </a:br>
            <a:r>
              <a:rPr lang="en-GB" dirty="0">
                <a:latin typeface="Arial"/>
                <a:cs typeface="Arial"/>
              </a:rPr>
              <a:t>The next step of preparation focuses on the actual content of the meeting. It is important to know when to discuss what and roughly how long it should take. You can do this by preparing an agenda or outline for both yourself and the other participants. Also, prepare other materials to support the call to keep things on track and reduce the potential for wasting time on unimportant topics.</a:t>
            </a:r>
            <a:br>
              <a:rPr lang="en-GB" dirty="0"/>
            </a:br>
            <a:endParaRPr lang="en-GB" dirty="0"/>
          </a:p>
          <a:p>
            <a:pPr>
              <a:lnSpc>
                <a:spcPct val="100000"/>
              </a:lnSpc>
            </a:pPr>
            <a:r>
              <a:rPr lang="en-GB" b="1" dirty="0">
                <a:latin typeface="Arial"/>
                <a:cs typeface="Arial"/>
              </a:rPr>
              <a:t>Be aware of your location</a:t>
            </a:r>
          </a:p>
          <a:p>
            <a:pPr>
              <a:lnSpc>
                <a:spcPct val="100000"/>
              </a:lnSpc>
            </a:pPr>
            <a:r>
              <a:rPr lang="en-GB" dirty="0">
                <a:latin typeface="Arial"/>
                <a:cs typeface="Arial"/>
              </a:rPr>
              <a:t>Unlike an analogue meeting, you can be taking the call anywhere, and anything could be going on around you. Therefore, it’s essential to be aware of your surroundings as it can cause distraction and make you miss vital information. It could also distract or make it very difficult for others to hear what you are saying if there is background noise. Especially when video calling from home, it is important to be aware of your background and making sure there is nothing that you'd rather not show</a:t>
            </a:r>
            <a:r>
              <a:rPr lang="en-GB" baseline="0" dirty="0">
                <a:latin typeface="Arial"/>
                <a:cs typeface="Arial"/>
              </a:rPr>
              <a:t> </a:t>
            </a:r>
            <a:r>
              <a:rPr lang="en-GB" dirty="0">
                <a:latin typeface="Arial"/>
                <a:cs typeface="Arial"/>
              </a:rPr>
              <a:t>to cause disturbance for </a:t>
            </a:r>
            <a:r>
              <a:rPr lang="en-GB" baseline="0" dirty="0">
                <a:latin typeface="Arial"/>
                <a:cs typeface="Arial"/>
              </a:rPr>
              <a:t>the participants in the meetings</a:t>
            </a:r>
            <a:r>
              <a:rPr lang="en-GB" dirty="0">
                <a:latin typeface="Arial"/>
                <a:cs typeface="Arial"/>
              </a:rPr>
              <a:t>. </a:t>
            </a:r>
            <a:endParaRPr lang="en-GB" dirty="0"/>
          </a:p>
          <a:p>
            <a:endParaRPr lang="en-GB" dirty="0"/>
          </a:p>
          <a:p>
            <a:endParaRPr lang="en-GB" dirty="0"/>
          </a:p>
          <a:p>
            <a:endParaRPr lang="en-GB" dirty="0"/>
          </a:p>
        </p:txBody>
      </p:sp>
      <p:pic>
        <p:nvPicPr>
          <p:cNvPr id="8" name="Picture Placeholder 7" descr="A person sitting on a chair in front of a window&#10;&#10;Description automatically generated">
            <a:extLst>
              <a:ext uri="{FF2B5EF4-FFF2-40B4-BE49-F238E27FC236}">
                <a16:creationId xmlns:a16="http://schemas.microsoft.com/office/drawing/2014/main" id="{96FADE2D-5839-40A4-9D10-B154EF308FD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12191206" cy="13738142"/>
          </a:xfrm>
          <a:prstGeom prst="rect">
            <a:avLst/>
          </a:prstGeom>
        </p:spPr>
      </p:pic>
    </p:spTree>
    <p:extLst>
      <p:ext uri="{BB962C8B-B14F-4D97-AF65-F5344CB8AC3E}">
        <p14:creationId xmlns:p14="http://schemas.microsoft.com/office/powerpoint/2010/main" val="422900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2784C0-D73A-4DC1-A0CB-E6C80E261F49}"/>
              </a:ext>
            </a:extLst>
          </p:cNvPr>
          <p:cNvSpPr>
            <a:spLocks noGrp="1"/>
          </p:cNvSpPr>
          <p:nvPr>
            <p:ph type="body" sz="quarter" idx="10"/>
          </p:nvPr>
        </p:nvSpPr>
        <p:spPr/>
        <p:txBody>
          <a:bodyPr vert="horz" lIns="91440" tIns="45720" rIns="91440" bIns="45720" rtlCol="0" anchor="t">
            <a:noAutofit/>
          </a:bodyPr>
          <a:lstStyle/>
          <a:p>
            <a:r>
              <a:rPr lang="en-US" sz="8000" dirty="0">
                <a:latin typeface="Arial"/>
                <a:cs typeface="Arial"/>
              </a:rPr>
              <a:t>Starting the meeting</a:t>
            </a:r>
            <a:r>
              <a:rPr lang="en-US" sz="8000" dirty="0">
                <a:solidFill>
                  <a:srgbClr val="F4541E"/>
                </a:solidFill>
                <a:latin typeface="Arial"/>
                <a:cs typeface="Arial"/>
              </a:rPr>
              <a:t>.</a:t>
            </a:r>
            <a:endParaRPr lang="sv-SE" sz="8000" dirty="0">
              <a:solidFill>
                <a:srgbClr val="F4541E"/>
              </a:solidFill>
              <a:latin typeface="Arial"/>
              <a:cs typeface="Arial"/>
            </a:endParaRPr>
          </a:p>
        </p:txBody>
      </p:sp>
    </p:spTree>
    <p:extLst>
      <p:ext uri="{BB962C8B-B14F-4D97-AF65-F5344CB8AC3E}">
        <p14:creationId xmlns:p14="http://schemas.microsoft.com/office/powerpoint/2010/main" val="111818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78C0D2-3275-4731-90EC-9A33E43E2013}"/>
              </a:ext>
            </a:extLst>
          </p:cNvPr>
          <p:cNvSpPr>
            <a:spLocks noGrp="1"/>
          </p:cNvSpPr>
          <p:nvPr>
            <p:ph type="body" sz="quarter" idx="13"/>
          </p:nvPr>
        </p:nvSpPr>
        <p:spPr/>
        <p:txBody>
          <a:bodyPr vert="horz" lIns="91440" tIns="45720" rIns="91440" bIns="45720" rtlCol="0" anchor="t">
            <a:noAutofit/>
          </a:bodyPr>
          <a:lstStyle/>
          <a:p>
            <a:r>
              <a:rPr lang="en-US" sz="4000" dirty="0">
                <a:latin typeface="Arial"/>
                <a:cs typeface="Arial"/>
              </a:rPr>
              <a:t>Starting the </a:t>
            </a:r>
            <a:r>
              <a:rPr lang="en-US" sz="4000" dirty="0">
                <a:solidFill>
                  <a:srgbClr val="FFFFFF"/>
                </a:solidFill>
                <a:latin typeface="Arial"/>
                <a:cs typeface="Arial"/>
              </a:rPr>
              <a:t>meeting</a:t>
            </a:r>
            <a:endParaRPr lang="en-US" sz="4000" dirty="0">
              <a:solidFill>
                <a:schemeClr val="accent2"/>
              </a:solidFill>
              <a:latin typeface="Arial"/>
              <a:cs typeface="Arial"/>
            </a:endParaRPr>
          </a:p>
        </p:txBody>
      </p:sp>
      <p:sp>
        <p:nvSpPr>
          <p:cNvPr id="4" name="Text Placeholder 3">
            <a:extLst>
              <a:ext uri="{FF2B5EF4-FFF2-40B4-BE49-F238E27FC236}">
                <a16:creationId xmlns:a16="http://schemas.microsoft.com/office/drawing/2014/main" id="{28EAB0BC-A9E0-455A-9839-9EE64FAE4DEF}"/>
              </a:ext>
            </a:extLst>
          </p:cNvPr>
          <p:cNvSpPr>
            <a:spLocks noGrp="1"/>
          </p:cNvSpPr>
          <p:nvPr>
            <p:ph type="body" sz="quarter" idx="16"/>
          </p:nvPr>
        </p:nvSpPr>
        <p:spPr>
          <a:xfrm>
            <a:off x="12920117" y="3257055"/>
            <a:ext cx="9010002" cy="9063902"/>
          </a:xfrm>
        </p:spPr>
        <p:txBody>
          <a:bodyPr vert="horz" lIns="91440" tIns="45720" rIns="91440" bIns="45720" rtlCol="0" anchor="t">
            <a:noAutofit/>
          </a:bodyPr>
          <a:lstStyle/>
          <a:p>
            <a:pPr marL="342900" indent="-342900">
              <a:lnSpc>
                <a:spcPct val="100000"/>
              </a:lnSpc>
              <a:buFont typeface="Arial" panose="020B0604020202020204" pitchFamily="34" charset="0"/>
              <a:buChar char="•"/>
            </a:pPr>
            <a:r>
              <a:rPr lang="en-GB" b="1" dirty="0">
                <a:latin typeface="Arial"/>
                <a:cs typeface="Arial"/>
              </a:rPr>
              <a:t>Be punctual</a:t>
            </a:r>
            <a:br>
              <a:rPr lang="en-GB" b="1" dirty="0"/>
            </a:br>
            <a:br>
              <a:rPr lang="en-GB" b="1" dirty="0"/>
            </a:br>
            <a:r>
              <a:rPr lang="en-GB" dirty="0">
                <a:latin typeface="Arial"/>
                <a:cs typeface="Arial"/>
              </a:rPr>
              <a:t>This should be without saying. But it is extra important to be punctual during a digital meeting. When you are a few minutes early, you have time to solve any last-minute technical difficulties and to prepare yourself. Start the meeting on time, and if someone joins late, do not start over again. To keep the process smooth, ask someone else to inform the latecomer about missed details after the meeting.</a:t>
            </a:r>
            <a:br>
              <a:rPr lang="en-GB" dirty="0"/>
            </a:br>
            <a:endParaRPr lang="en-GB" b="1" dirty="0"/>
          </a:p>
          <a:p>
            <a:pPr marL="342900" indent="-342900">
              <a:lnSpc>
                <a:spcPct val="100000"/>
              </a:lnSpc>
              <a:buFont typeface="Arial" panose="020B0604020202020204" pitchFamily="34" charset="0"/>
              <a:buChar char="•"/>
            </a:pPr>
            <a:r>
              <a:rPr lang="en-GB" b="1" dirty="0">
                <a:latin typeface="Arial"/>
                <a:cs typeface="Arial"/>
              </a:rPr>
              <a:t>Make it a habit to use video</a:t>
            </a:r>
            <a:br>
              <a:rPr lang="en-GB" b="1" dirty="0"/>
            </a:br>
            <a:br>
              <a:rPr lang="en-GB" b="1" dirty="0"/>
            </a:br>
            <a:r>
              <a:rPr lang="en-GB" dirty="0">
                <a:latin typeface="Arial"/>
                <a:cs typeface="Arial"/>
              </a:rPr>
              <a:t>Not just for yourself but also the other participants. This will add extra depth to the conversations as it creates more engagement and interaction and adds visual cues such as body language and facial expressions. Video also forces participants to be more attentive, as it will immediately be clear when they are not focused on the meeting.</a:t>
            </a:r>
          </a:p>
          <a:p>
            <a:endParaRPr lang="en-GB" dirty="0"/>
          </a:p>
          <a:p>
            <a:endParaRPr lang="en-GB" dirty="0"/>
          </a:p>
        </p:txBody>
      </p:sp>
      <p:pic>
        <p:nvPicPr>
          <p:cNvPr id="6" name="Picture Placeholder 20" descr="A person who is smiling and looking at the camera&#10;&#10;Description automatically generated">
            <a:extLst>
              <a:ext uri="{FF2B5EF4-FFF2-40B4-BE49-F238E27FC236}">
                <a16:creationId xmlns:a16="http://schemas.microsoft.com/office/drawing/2014/main" id="{044B93EE-CD7B-40F6-A00F-6BBE87DAF779}"/>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28" r="128"/>
          <a:stretch>
            <a:fillRect/>
          </a:stretch>
        </p:blipFill>
        <p:spPr>
          <a:xfrm>
            <a:off x="-1" y="0"/>
            <a:ext cx="12191207" cy="13792200"/>
          </a:xfrm>
          <a:prstGeom prst="rect">
            <a:avLst/>
          </a:prstGeom>
        </p:spPr>
      </p:pic>
    </p:spTree>
    <p:extLst>
      <p:ext uri="{BB962C8B-B14F-4D97-AF65-F5344CB8AC3E}">
        <p14:creationId xmlns:p14="http://schemas.microsoft.com/office/powerpoint/2010/main" val="113360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78C0D2-3275-4731-90EC-9A33E43E2013}"/>
              </a:ext>
            </a:extLst>
          </p:cNvPr>
          <p:cNvSpPr>
            <a:spLocks noGrp="1"/>
          </p:cNvSpPr>
          <p:nvPr>
            <p:ph type="body" sz="quarter" idx="13"/>
          </p:nvPr>
        </p:nvSpPr>
        <p:spPr/>
        <p:txBody>
          <a:bodyPr vert="horz" lIns="91440" tIns="45720" rIns="91440" bIns="45720" rtlCol="0" anchor="t">
            <a:noAutofit/>
          </a:bodyPr>
          <a:lstStyle/>
          <a:p>
            <a:r>
              <a:rPr lang="en-US" sz="4000" dirty="0">
                <a:latin typeface="Arial"/>
                <a:cs typeface="Arial"/>
              </a:rPr>
              <a:t>Starting the meeting</a:t>
            </a:r>
            <a:endParaRPr lang="en-US" sz="4000" dirty="0">
              <a:solidFill>
                <a:schemeClr val="accent2"/>
              </a:solidFill>
              <a:latin typeface="Arial"/>
              <a:cs typeface="Arial"/>
            </a:endParaRPr>
          </a:p>
        </p:txBody>
      </p:sp>
      <p:sp>
        <p:nvSpPr>
          <p:cNvPr id="4" name="Text Placeholder 3">
            <a:extLst>
              <a:ext uri="{FF2B5EF4-FFF2-40B4-BE49-F238E27FC236}">
                <a16:creationId xmlns:a16="http://schemas.microsoft.com/office/drawing/2014/main" id="{28EAB0BC-A9E0-455A-9839-9EE64FAE4DEF}"/>
              </a:ext>
            </a:extLst>
          </p:cNvPr>
          <p:cNvSpPr>
            <a:spLocks noGrp="1"/>
          </p:cNvSpPr>
          <p:nvPr>
            <p:ph type="body" sz="quarter" idx="18"/>
          </p:nvPr>
        </p:nvSpPr>
        <p:spPr>
          <a:xfrm>
            <a:off x="984796" y="3236580"/>
            <a:ext cx="9010002" cy="9002673"/>
          </a:xfrm>
        </p:spPr>
        <p:txBody>
          <a:bodyPr vert="horz" lIns="91440" tIns="45720" rIns="91440" bIns="45720" rtlCol="0" anchor="t">
            <a:noAutofit/>
          </a:bodyPr>
          <a:lstStyle/>
          <a:p>
            <a:pPr marL="342900" indent="-342900">
              <a:lnSpc>
                <a:spcPct val="100000"/>
              </a:lnSpc>
              <a:buFont typeface="Arial" panose="020B0604020202020204" pitchFamily="34" charset="0"/>
              <a:buChar char="•"/>
            </a:pPr>
            <a:r>
              <a:rPr lang="en-GB" b="1" dirty="0">
                <a:latin typeface="Arial"/>
                <a:cs typeface="Arial"/>
              </a:rPr>
              <a:t>Always introduce yourself</a:t>
            </a:r>
            <a:br>
              <a:rPr lang="en-GB" u="sng" dirty="0"/>
            </a:br>
            <a:br>
              <a:rPr lang="en-GB" u="sng" dirty="0"/>
            </a:br>
            <a:r>
              <a:rPr lang="en-GB" dirty="0">
                <a:latin typeface="Arial"/>
                <a:cs typeface="Arial"/>
              </a:rPr>
              <a:t>Besides common courtesy, it is always good to introduce yourself. If you're late, wait until there is a chance to introduce yourself. This is especially important during conferencing with people you have never met before so that they can hear your voice and recognise when you're speaking later. For this reason, it is also important to at least say ’hi’ if someone else introduces you.</a:t>
            </a:r>
            <a:br>
              <a:rPr lang="en-GB" dirty="0"/>
            </a:br>
            <a:endParaRPr lang="en-GB" dirty="0"/>
          </a:p>
          <a:p>
            <a:pPr marL="342900" indent="-342900">
              <a:lnSpc>
                <a:spcPct val="100000"/>
              </a:lnSpc>
              <a:buFont typeface="Arial" panose="020B0604020202020204" pitchFamily="34" charset="0"/>
              <a:buChar char="•"/>
            </a:pPr>
            <a:r>
              <a:rPr lang="en-GB" b="1" dirty="0">
                <a:latin typeface="Arial"/>
                <a:cs typeface="Arial"/>
              </a:rPr>
              <a:t>Be upfront about call disruptions</a:t>
            </a:r>
            <a:br>
              <a:rPr lang="en-GB" u="sng" dirty="0"/>
            </a:br>
            <a:br>
              <a:rPr lang="en-GB" u="sng" dirty="0"/>
            </a:br>
            <a:r>
              <a:rPr lang="en-GB" dirty="0">
                <a:latin typeface="Arial"/>
                <a:cs typeface="Arial"/>
              </a:rPr>
              <a:t>Ideally, you would be inside a quiet area when having a digital meeting. Though realistically this is sometimes not the case and you have to deal with noisy surroundings. In this case, it is important to be upfront and inform the other participants of the situation. If you do not acknowledge the noise in the background, the other participants may assume that there is a bad connection or feel like you're not taking the call seriously. By being upfront, you avoid this situation and move the meeting forward.</a:t>
            </a:r>
          </a:p>
          <a:p>
            <a:endParaRPr lang="en-GB" dirty="0"/>
          </a:p>
        </p:txBody>
      </p:sp>
      <p:pic>
        <p:nvPicPr>
          <p:cNvPr id="11" name="Picture Placeholder 10" descr="A person sitting at a desk and using a computer&#10;&#10;Description automatically generated">
            <a:extLst>
              <a:ext uri="{FF2B5EF4-FFF2-40B4-BE49-F238E27FC236}">
                <a16:creationId xmlns:a16="http://schemas.microsoft.com/office/drawing/2014/main" id="{DF03C907-C3F2-4720-9726-F878AC64F967}"/>
              </a:ext>
            </a:extLst>
          </p:cNvPr>
          <p:cNvPicPr>
            <a:picLocks noGrp="1" noChangeAspect="1"/>
          </p:cNvPicPr>
          <p:nvPr>
            <p:ph type="pic" sz="quarter" idx="16"/>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4917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oma-content-offer-template-horizontal" id="{80ECFC2A-DE36-F74E-8FA7-B4B70CD92B3D}" vid="{E578B47C-77C0-B142-BC59-EC33DD609C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Zooma-content-offer-template-horizontal</Template>
  <TotalTime>9</TotalTime>
  <Words>2265</Words>
  <Application>Microsoft Macintosh PowerPoint</Application>
  <PresentationFormat>Custom</PresentationFormat>
  <Paragraphs>117</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-webkit-standard</vt:lpstr>
      <vt:lpstr>Arial</vt:lpstr>
      <vt:lpstr>Arial,Sans-Serif</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Zooma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do video conferencing</dc:title>
  <dc:subject>video conferencing</dc:subject>
  <dc:creator>Jorik Boot</dc:creator>
  <cp:keywords>video conferencing</cp:keywords>
  <dc:description/>
  <cp:lastModifiedBy>Niyat Ghebremichael</cp:lastModifiedBy>
  <cp:revision>93</cp:revision>
  <dcterms:created xsi:type="dcterms:W3CDTF">2020-03-11T14:42:48Z</dcterms:created>
  <dcterms:modified xsi:type="dcterms:W3CDTF">2020-04-15T07:33:00Z</dcterms:modified>
  <cp:category/>
</cp:coreProperties>
</file>